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9" r:id="rId6"/>
    <p:sldId id="4171" r:id="rId7"/>
    <p:sldId id="4178" r:id="rId8"/>
    <p:sldId id="2147374542" r:id="rId9"/>
    <p:sldId id="4197" r:id="rId10"/>
    <p:sldId id="2147374543" r:id="rId11"/>
    <p:sldId id="4180" r:id="rId12"/>
    <p:sldId id="4198" r:id="rId13"/>
    <p:sldId id="2147374538" r:id="rId14"/>
    <p:sldId id="2147374539" r:id="rId15"/>
    <p:sldId id="2147374540" r:id="rId16"/>
    <p:sldId id="4182" r:id="rId17"/>
    <p:sldId id="2147374548" r:id="rId18"/>
    <p:sldId id="2147374550" r:id="rId19"/>
    <p:sldId id="4204" r:id="rId20"/>
    <p:sldId id="4193" r:id="rId21"/>
    <p:sldId id="3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8"/>
    <a:srgbClr val="4A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5AB27-9349-44A5-87F7-B7C683FDA72B}" v="16" dt="2023-10-29T19:20:38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77086" autoAdjust="0"/>
  </p:normalViewPr>
  <p:slideViewPr>
    <p:cSldViewPr snapToGrid="0" snapToObjects="1">
      <p:cViewPr varScale="1">
        <p:scale>
          <a:sx n="98" d="100"/>
          <a:sy n="98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8B126-6401-4895-87F3-20781C1ECB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F3F6CB-EFB9-4FB1-9C4E-AE607DA2F711}">
      <dgm:prSet phldrT="[Text]" custT="1"/>
      <dgm:spPr/>
      <dgm:t>
        <a:bodyPr/>
        <a:lstStyle/>
        <a:p>
          <a:r>
            <a:rPr lang="en-US" sz="1600" b="1" dirty="0"/>
            <a:t>People</a:t>
          </a:r>
        </a:p>
        <a:p>
          <a:r>
            <a:rPr lang="en-US" sz="1600" dirty="0"/>
            <a:t>Improve the knowledge and skills of the health and care workforce, patients and carers</a:t>
          </a:r>
        </a:p>
        <a:p>
          <a:endParaRPr lang="en-GB" sz="1400" dirty="0"/>
        </a:p>
      </dgm:t>
    </dgm:pt>
    <dgm:pt modelId="{11B5CBB3-61C3-4C4C-94B0-4F773CE3963E}" type="parTrans" cxnId="{C620143A-C88F-42AD-8C40-93940B3DD911}">
      <dgm:prSet/>
      <dgm:spPr/>
      <dgm:t>
        <a:bodyPr/>
        <a:lstStyle/>
        <a:p>
          <a:endParaRPr lang="en-GB"/>
        </a:p>
      </dgm:t>
    </dgm:pt>
    <dgm:pt modelId="{90715BC8-F93A-4A07-90E4-616FC5D6F713}" type="sibTrans" cxnId="{C620143A-C88F-42AD-8C40-93940B3DD911}">
      <dgm:prSet/>
      <dgm:spPr/>
      <dgm:t>
        <a:bodyPr/>
        <a:lstStyle/>
        <a:p>
          <a:endParaRPr lang="en-GB"/>
        </a:p>
      </dgm:t>
    </dgm:pt>
    <dgm:pt modelId="{821DEB65-3FFC-4247-A140-043D63D38E86}">
      <dgm:prSet phldrT="[Text]"/>
      <dgm:spPr/>
      <dgm:t>
        <a:bodyPr/>
        <a:lstStyle/>
        <a:p>
          <a:r>
            <a:rPr lang="en-GB" b="1" dirty="0"/>
            <a:t>Technology</a:t>
          </a:r>
        </a:p>
        <a:p>
          <a:r>
            <a:rPr lang="en-GB" dirty="0"/>
            <a:t>Improve the quality of data and Information</a:t>
          </a:r>
        </a:p>
      </dgm:t>
    </dgm:pt>
    <dgm:pt modelId="{C5529E01-7DA1-4858-B9D0-93ECFF947824}" type="parTrans" cxnId="{C81B1231-CD5B-4A9B-99AD-42F3664B7E1C}">
      <dgm:prSet/>
      <dgm:spPr/>
      <dgm:t>
        <a:bodyPr/>
        <a:lstStyle/>
        <a:p>
          <a:endParaRPr lang="en-GB"/>
        </a:p>
      </dgm:t>
    </dgm:pt>
    <dgm:pt modelId="{4722DCC3-585C-4F5F-8AC3-E123ABF5357D}" type="sibTrans" cxnId="{C81B1231-CD5B-4A9B-99AD-42F3664B7E1C}">
      <dgm:prSet/>
      <dgm:spPr/>
      <dgm:t>
        <a:bodyPr/>
        <a:lstStyle/>
        <a:p>
          <a:endParaRPr lang="en-GB"/>
        </a:p>
      </dgm:t>
    </dgm:pt>
    <dgm:pt modelId="{978639BB-79AE-429B-9C82-B0B8371AB138}">
      <dgm:prSet phldrT="[Text]"/>
      <dgm:spPr/>
      <dgm:t>
        <a:bodyPr/>
        <a:lstStyle/>
        <a:p>
          <a:r>
            <a:rPr lang="en-GB" b="1" dirty="0"/>
            <a:t>Process</a:t>
          </a:r>
        </a:p>
        <a:p>
          <a:r>
            <a:rPr lang="en-GB" dirty="0"/>
            <a:t>Improve the systems and pathways for  the delivery of care</a:t>
          </a:r>
        </a:p>
      </dgm:t>
    </dgm:pt>
    <dgm:pt modelId="{45CAABD9-DF2F-4F55-8B2D-8FD1886101EA}" type="parTrans" cxnId="{67BB06F8-1CBE-423E-977B-7D20EF202D5E}">
      <dgm:prSet/>
      <dgm:spPr/>
      <dgm:t>
        <a:bodyPr/>
        <a:lstStyle/>
        <a:p>
          <a:endParaRPr lang="en-GB"/>
        </a:p>
      </dgm:t>
    </dgm:pt>
    <dgm:pt modelId="{51728A34-C82C-4AFB-855B-29AF91226E27}" type="sibTrans" cxnId="{67BB06F8-1CBE-423E-977B-7D20EF202D5E}">
      <dgm:prSet/>
      <dgm:spPr/>
      <dgm:t>
        <a:bodyPr/>
        <a:lstStyle/>
        <a:p>
          <a:endParaRPr lang="en-GB"/>
        </a:p>
      </dgm:t>
    </dgm:pt>
    <dgm:pt modelId="{829B2499-A85F-4477-BBB6-C99B96A8636E}" type="pres">
      <dgm:prSet presAssocID="{B858B126-6401-4895-87F3-20781C1ECBCA}" presName="compositeShape" presStyleCnt="0">
        <dgm:presLayoutVars>
          <dgm:chMax val="7"/>
          <dgm:dir/>
          <dgm:resizeHandles val="exact"/>
        </dgm:presLayoutVars>
      </dgm:prSet>
      <dgm:spPr/>
    </dgm:pt>
    <dgm:pt modelId="{D6F515EB-64CB-4671-B2C9-D34FC8837223}" type="pres">
      <dgm:prSet presAssocID="{78F3F6CB-EFB9-4FB1-9C4E-AE607DA2F711}" presName="circ1" presStyleLbl="vennNode1" presStyleIdx="0" presStyleCnt="3"/>
      <dgm:spPr/>
    </dgm:pt>
    <dgm:pt modelId="{EA6F6132-E585-4FC4-9049-70D343473DFD}" type="pres">
      <dgm:prSet presAssocID="{78F3F6CB-EFB9-4FB1-9C4E-AE607DA2F7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735FED-EB8F-4772-8A7D-322574916F7F}" type="pres">
      <dgm:prSet presAssocID="{821DEB65-3FFC-4247-A140-043D63D38E86}" presName="circ2" presStyleLbl="vennNode1" presStyleIdx="1" presStyleCnt="3"/>
      <dgm:spPr/>
    </dgm:pt>
    <dgm:pt modelId="{52DE557A-4D70-4D77-9BC6-996C455003F8}" type="pres">
      <dgm:prSet presAssocID="{821DEB65-3FFC-4247-A140-043D63D38E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1E917E-596E-4CB2-AE5F-15A934963486}" type="pres">
      <dgm:prSet presAssocID="{978639BB-79AE-429B-9C82-B0B8371AB138}" presName="circ3" presStyleLbl="vennNode1" presStyleIdx="2" presStyleCnt="3"/>
      <dgm:spPr/>
    </dgm:pt>
    <dgm:pt modelId="{E18B17FE-8552-48C1-B7B1-E85E6054F7EB}" type="pres">
      <dgm:prSet presAssocID="{978639BB-79AE-429B-9C82-B0B8371AB1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ED5F1D-8ADB-4D69-9F15-DF877701266F}" type="presOf" srcId="{78F3F6CB-EFB9-4FB1-9C4E-AE607DA2F711}" destId="{D6F515EB-64CB-4671-B2C9-D34FC8837223}" srcOrd="0" destOrd="0" presId="urn:microsoft.com/office/officeart/2005/8/layout/venn1"/>
    <dgm:cxn modelId="{C81B1231-CD5B-4A9B-99AD-42F3664B7E1C}" srcId="{B858B126-6401-4895-87F3-20781C1ECBCA}" destId="{821DEB65-3FFC-4247-A140-043D63D38E86}" srcOrd="1" destOrd="0" parTransId="{C5529E01-7DA1-4858-B9D0-93ECFF947824}" sibTransId="{4722DCC3-585C-4F5F-8AC3-E123ABF5357D}"/>
    <dgm:cxn modelId="{C620143A-C88F-42AD-8C40-93940B3DD911}" srcId="{B858B126-6401-4895-87F3-20781C1ECBCA}" destId="{78F3F6CB-EFB9-4FB1-9C4E-AE607DA2F711}" srcOrd="0" destOrd="0" parTransId="{11B5CBB3-61C3-4C4C-94B0-4F773CE3963E}" sibTransId="{90715BC8-F93A-4A07-90E4-616FC5D6F713}"/>
    <dgm:cxn modelId="{CDA6035D-5353-4B40-B2E2-7F1C2E060692}" type="presOf" srcId="{821DEB65-3FFC-4247-A140-043D63D38E86}" destId="{52DE557A-4D70-4D77-9BC6-996C455003F8}" srcOrd="1" destOrd="0" presId="urn:microsoft.com/office/officeart/2005/8/layout/venn1"/>
    <dgm:cxn modelId="{D46BC663-51DF-4922-909E-AA848AA89EF4}" type="presOf" srcId="{B858B126-6401-4895-87F3-20781C1ECBCA}" destId="{829B2499-A85F-4477-BBB6-C99B96A8636E}" srcOrd="0" destOrd="0" presId="urn:microsoft.com/office/officeart/2005/8/layout/venn1"/>
    <dgm:cxn modelId="{B5789B8D-502A-4E8E-912E-A53C62DA3B1B}" type="presOf" srcId="{78F3F6CB-EFB9-4FB1-9C4E-AE607DA2F711}" destId="{EA6F6132-E585-4FC4-9049-70D343473DFD}" srcOrd="1" destOrd="0" presId="urn:microsoft.com/office/officeart/2005/8/layout/venn1"/>
    <dgm:cxn modelId="{95724BA0-D5F6-4ADB-BE8B-F08CE45BCED1}" type="presOf" srcId="{821DEB65-3FFC-4247-A140-043D63D38E86}" destId="{5D735FED-EB8F-4772-8A7D-322574916F7F}" srcOrd="0" destOrd="0" presId="urn:microsoft.com/office/officeart/2005/8/layout/venn1"/>
    <dgm:cxn modelId="{BA0ED8A6-4848-424E-89DC-BD917DA5C195}" type="presOf" srcId="{978639BB-79AE-429B-9C82-B0B8371AB138}" destId="{3B1E917E-596E-4CB2-AE5F-15A934963486}" srcOrd="0" destOrd="0" presId="urn:microsoft.com/office/officeart/2005/8/layout/venn1"/>
    <dgm:cxn modelId="{E5964AE6-79F2-46C4-987E-B8F466126DF5}" type="presOf" srcId="{978639BB-79AE-429B-9C82-B0B8371AB138}" destId="{E18B17FE-8552-48C1-B7B1-E85E6054F7EB}" srcOrd="1" destOrd="0" presId="urn:microsoft.com/office/officeart/2005/8/layout/venn1"/>
    <dgm:cxn modelId="{67BB06F8-1CBE-423E-977B-7D20EF202D5E}" srcId="{B858B126-6401-4895-87F3-20781C1ECBCA}" destId="{978639BB-79AE-429B-9C82-B0B8371AB138}" srcOrd="2" destOrd="0" parTransId="{45CAABD9-DF2F-4F55-8B2D-8FD1886101EA}" sibTransId="{51728A34-C82C-4AFB-855B-29AF91226E27}"/>
    <dgm:cxn modelId="{3209ABD7-180F-40CF-BFB9-B6ED2EF3CD6A}" type="presParOf" srcId="{829B2499-A85F-4477-BBB6-C99B96A8636E}" destId="{D6F515EB-64CB-4671-B2C9-D34FC8837223}" srcOrd="0" destOrd="0" presId="urn:microsoft.com/office/officeart/2005/8/layout/venn1"/>
    <dgm:cxn modelId="{738CC80B-4555-445F-BDA6-25C1F510058D}" type="presParOf" srcId="{829B2499-A85F-4477-BBB6-C99B96A8636E}" destId="{EA6F6132-E585-4FC4-9049-70D343473DFD}" srcOrd="1" destOrd="0" presId="urn:microsoft.com/office/officeart/2005/8/layout/venn1"/>
    <dgm:cxn modelId="{2B7D7AD3-96E8-4D11-AB97-FF6F3B09608D}" type="presParOf" srcId="{829B2499-A85F-4477-BBB6-C99B96A8636E}" destId="{5D735FED-EB8F-4772-8A7D-322574916F7F}" srcOrd="2" destOrd="0" presId="urn:microsoft.com/office/officeart/2005/8/layout/venn1"/>
    <dgm:cxn modelId="{B7194627-A621-444E-B1A3-A4E1B274760D}" type="presParOf" srcId="{829B2499-A85F-4477-BBB6-C99B96A8636E}" destId="{52DE557A-4D70-4D77-9BC6-996C455003F8}" srcOrd="3" destOrd="0" presId="urn:microsoft.com/office/officeart/2005/8/layout/venn1"/>
    <dgm:cxn modelId="{7DB8BC7B-C8E5-47C7-AB5B-54F52A7D10C1}" type="presParOf" srcId="{829B2499-A85F-4477-BBB6-C99B96A8636E}" destId="{3B1E917E-596E-4CB2-AE5F-15A934963486}" srcOrd="4" destOrd="0" presId="urn:microsoft.com/office/officeart/2005/8/layout/venn1"/>
    <dgm:cxn modelId="{4E5BA69A-457F-4E1C-B910-F73A88D5303C}" type="presParOf" srcId="{829B2499-A85F-4477-BBB6-C99B96A8636E}" destId="{E18B17FE-8552-48C1-B7B1-E85E6054F7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DBBE4-0823-499D-BCA0-F15D8EF301E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152F4F-7ADE-405B-BEDA-A9B032AD6A24}">
      <dgm:prSet phldrT="[Text]" custT="1"/>
      <dgm:spPr/>
      <dgm:t>
        <a:bodyPr/>
        <a:lstStyle/>
        <a:p>
          <a:r>
            <a:rPr lang="en-GB" sz="1200" dirty="0"/>
            <a:t>Clinical state, setting and circumstance</a:t>
          </a:r>
        </a:p>
      </dgm:t>
    </dgm:pt>
    <dgm:pt modelId="{3D858C0A-E832-4053-B95F-65C7E155F9F3}" type="parTrans" cxnId="{0C59A049-19A3-4CDA-9423-063A031BCF00}">
      <dgm:prSet/>
      <dgm:spPr/>
      <dgm:t>
        <a:bodyPr/>
        <a:lstStyle/>
        <a:p>
          <a:endParaRPr lang="en-GB"/>
        </a:p>
      </dgm:t>
    </dgm:pt>
    <dgm:pt modelId="{A0706AB5-BDD1-4E5A-8C1E-460F51C8C333}" type="sibTrans" cxnId="{0C59A049-19A3-4CDA-9423-063A031BCF00}">
      <dgm:prSet/>
      <dgm:spPr/>
      <dgm:t>
        <a:bodyPr/>
        <a:lstStyle/>
        <a:p>
          <a:endParaRPr lang="en-GB"/>
        </a:p>
      </dgm:t>
    </dgm:pt>
    <dgm:pt modelId="{E314D791-1303-499C-814B-2AFA931DCD77}">
      <dgm:prSet phldrT="[Text]" custT="1"/>
      <dgm:spPr/>
      <dgm:t>
        <a:bodyPr/>
        <a:lstStyle/>
        <a:p>
          <a:r>
            <a:rPr lang="en-GB" sz="1200" dirty="0"/>
            <a:t>Patient preferences and actions</a:t>
          </a:r>
        </a:p>
      </dgm:t>
    </dgm:pt>
    <dgm:pt modelId="{A79C53A8-D561-46C4-A71B-8C7BB7353272}" type="parTrans" cxnId="{63B559F3-E2A2-4F5D-AF95-E54ACE86D126}">
      <dgm:prSet/>
      <dgm:spPr/>
      <dgm:t>
        <a:bodyPr/>
        <a:lstStyle/>
        <a:p>
          <a:endParaRPr lang="en-GB"/>
        </a:p>
      </dgm:t>
    </dgm:pt>
    <dgm:pt modelId="{B1828D69-E009-4C3F-9B75-B20B276475AA}" type="sibTrans" cxnId="{63B559F3-E2A2-4F5D-AF95-E54ACE86D126}">
      <dgm:prSet/>
      <dgm:spPr/>
      <dgm:t>
        <a:bodyPr/>
        <a:lstStyle/>
        <a:p>
          <a:endParaRPr lang="en-GB"/>
        </a:p>
      </dgm:t>
    </dgm:pt>
    <dgm:pt modelId="{1B0DBD36-10F6-4E3C-B122-36D72DDDAD53}">
      <dgm:prSet phldrT="[Text]" custT="1"/>
      <dgm:spPr/>
      <dgm:t>
        <a:bodyPr/>
        <a:lstStyle/>
        <a:p>
          <a:r>
            <a:rPr lang="en-GB" sz="1200" b="0" dirty="0"/>
            <a:t>Research evidence</a:t>
          </a:r>
        </a:p>
      </dgm:t>
    </dgm:pt>
    <dgm:pt modelId="{420B62F1-934A-4192-B4A1-49A7B7F61814}" type="parTrans" cxnId="{E8CAD466-8196-4330-8872-E155A098D567}">
      <dgm:prSet/>
      <dgm:spPr/>
      <dgm:t>
        <a:bodyPr/>
        <a:lstStyle/>
        <a:p>
          <a:endParaRPr lang="en-GB"/>
        </a:p>
      </dgm:t>
    </dgm:pt>
    <dgm:pt modelId="{03E6CF04-C85E-416E-AF72-885CF102EA5A}" type="sibTrans" cxnId="{E8CAD466-8196-4330-8872-E155A098D567}">
      <dgm:prSet/>
      <dgm:spPr/>
      <dgm:t>
        <a:bodyPr/>
        <a:lstStyle/>
        <a:p>
          <a:endParaRPr lang="en-GB"/>
        </a:p>
      </dgm:t>
    </dgm:pt>
    <dgm:pt modelId="{0E3A9330-EC9B-44D9-A15F-571D30E71E02}">
      <dgm:prSet custT="1"/>
      <dgm:spPr/>
      <dgm:t>
        <a:bodyPr/>
        <a:lstStyle/>
        <a:p>
          <a:r>
            <a:rPr lang="en-GB" sz="1200" dirty="0"/>
            <a:t>Health care resources</a:t>
          </a:r>
        </a:p>
      </dgm:t>
    </dgm:pt>
    <dgm:pt modelId="{80030ACC-E3E1-471E-AD18-884896092392}" type="parTrans" cxnId="{60C820C0-7DDB-4900-8116-A372D7F27D93}">
      <dgm:prSet/>
      <dgm:spPr/>
      <dgm:t>
        <a:bodyPr/>
        <a:lstStyle/>
        <a:p>
          <a:endParaRPr lang="en-GB"/>
        </a:p>
      </dgm:t>
    </dgm:pt>
    <dgm:pt modelId="{6D46A089-5458-4A48-92EC-6DC36BBFF22F}" type="sibTrans" cxnId="{60C820C0-7DDB-4900-8116-A372D7F27D93}">
      <dgm:prSet/>
      <dgm:spPr/>
      <dgm:t>
        <a:bodyPr/>
        <a:lstStyle/>
        <a:p>
          <a:endParaRPr lang="en-GB"/>
        </a:p>
      </dgm:t>
    </dgm:pt>
    <dgm:pt modelId="{E416383A-8C39-45ED-A2BC-0AD803781D47}" type="pres">
      <dgm:prSet presAssocID="{B4ADBBE4-0823-499D-BCA0-F15D8EF301E7}" presName="compositeShape" presStyleCnt="0">
        <dgm:presLayoutVars>
          <dgm:chMax val="7"/>
          <dgm:dir/>
          <dgm:resizeHandles val="exact"/>
        </dgm:presLayoutVars>
      </dgm:prSet>
      <dgm:spPr/>
    </dgm:pt>
    <dgm:pt modelId="{CB9A1A71-821A-4CD2-BACB-44B5FAFA7496}" type="pres">
      <dgm:prSet presAssocID="{04152F4F-7ADE-405B-BEDA-A9B032AD6A24}" presName="circ1" presStyleLbl="vennNode1" presStyleIdx="0" presStyleCnt="4"/>
      <dgm:spPr/>
    </dgm:pt>
    <dgm:pt modelId="{D76D5C84-83E5-4B15-A41C-88EE01FA8F69}" type="pres">
      <dgm:prSet presAssocID="{04152F4F-7ADE-405B-BEDA-A9B032AD6A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1D0DED-8855-411F-9EA5-1512BE8EECF4}" type="pres">
      <dgm:prSet presAssocID="{E314D791-1303-499C-814B-2AFA931DCD77}" presName="circ2" presStyleLbl="vennNode1" presStyleIdx="1" presStyleCnt="4"/>
      <dgm:spPr/>
    </dgm:pt>
    <dgm:pt modelId="{FA6A8909-4FD3-4C47-B982-2D51DB711274}" type="pres">
      <dgm:prSet presAssocID="{E314D791-1303-499C-814B-2AFA931DCD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23DED0-F837-43B5-A9A0-AB759EC3D539}" type="pres">
      <dgm:prSet presAssocID="{0E3A9330-EC9B-44D9-A15F-571D30E71E02}" presName="circ3" presStyleLbl="vennNode1" presStyleIdx="2" presStyleCnt="4"/>
      <dgm:spPr/>
    </dgm:pt>
    <dgm:pt modelId="{CD35AE57-F935-43AA-B7C6-790E32CE3E4C}" type="pres">
      <dgm:prSet presAssocID="{0E3A9330-EC9B-44D9-A15F-571D30E71E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7DD05A-F426-4843-9507-09009023FB84}" type="pres">
      <dgm:prSet presAssocID="{1B0DBD36-10F6-4E3C-B122-36D72DDDAD53}" presName="circ4" presStyleLbl="vennNode1" presStyleIdx="3" presStyleCnt="4"/>
      <dgm:spPr/>
    </dgm:pt>
    <dgm:pt modelId="{DB4CF461-A182-4120-9995-12F734DB0C3C}" type="pres">
      <dgm:prSet presAssocID="{1B0DBD36-10F6-4E3C-B122-36D72DDDAD5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3C211F-28A9-43B9-BC4B-27E229057156}" type="presOf" srcId="{0E3A9330-EC9B-44D9-A15F-571D30E71E02}" destId="{CD35AE57-F935-43AA-B7C6-790E32CE3E4C}" srcOrd="1" destOrd="0" presId="urn:microsoft.com/office/officeart/2005/8/layout/venn1"/>
    <dgm:cxn modelId="{DD00D042-AB8E-4E2E-927D-6B8A5BB8CE82}" type="presOf" srcId="{1B0DBD36-10F6-4E3C-B122-36D72DDDAD53}" destId="{DB4CF461-A182-4120-9995-12F734DB0C3C}" srcOrd="1" destOrd="0" presId="urn:microsoft.com/office/officeart/2005/8/layout/venn1"/>
    <dgm:cxn modelId="{E8CAD466-8196-4330-8872-E155A098D567}" srcId="{B4ADBBE4-0823-499D-BCA0-F15D8EF301E7}" destId="{1B0DBD36-10F6-4E3C-B122-36D72DDDAD53}" srcOrd="3" destOrd="0" parTransId="{420B62F1-934A-4192-B4A1-49A7B7F61814}" sibTransId="{03E6CF04-C85E-416E-AF72-885CF102EA5A}"/>
    <dgm:cxn modelId="{0C59A049-19A3-4CDA-9423-063A031BCF00}" srcId="{B4ADBBE4-0823-499D-BCA0-F15D8EF301E7}" destId="{04152F4F-7ADE-405B-BEDA-A9B032AD6A24}" srcOrd="0" destOrd="0" parTransId="{3D858C0A-E832-4053-B95F-65C7E155F9F3}" sibTransId="{A0706AB5-BDD1-4E5A-8C1E-460F51C8C333}"/>
    <dgm:cxn modelId="{AD12C070-9FA2-4AC3-8291-FFEBF60EE53E}" type="presOf" srcId="{B4ADBBE4-0823-499D-BCA0-F15D8EF301E7}" destId="{E416383A-8C39-45ED-A2BC-0AD803781D47}" srcOrd="0" destOrd="0" presId="urn:microsoft.com/office/officeart/2005/8/layout/venn1"/>
    <dgm:cxn modelId="{9B8CC474-3A46-4C50-B878-5D8289232A34}" type="presOf" srcId="{04152F4F-7ADE-405B-BEDA-A9B032AD6A24}" destId="{CB9A1A71-821A-4CD2-BACB-44B5FAFA7496}" srcOrd="0" destOrd="0" presId="urn:microsoft.com/office/officeart/2005/8/layout/venn1"/>
    <dgm:cxn modelId="{F3BE7C57-01E5-4C8C-984D-179723AE54DE}" type="presOf" srcId="{04152F4F-7ADE-405B-BEDA-A9B032AD6A24}" destId="{D76D5C84-83E5-4B15-A41C-88EE01FA8F69}" srcOrd="1" destOrd="0" presId="urn:microsoft.com/office/officeart/2005/8/layout/venn1"/>
    <dgm:cxn modelId="{15F42E8E-DB32-4719-968F-CFD1A000C7E6}" type="presOf" srcId="{0E3A9330-EC9B-44D9-A15F-571D30E71E02}" destId="{EF23DED0-F837-43B5-A9A0-AB759EC3D539}" srcOrd="0" destOrd="0" presId="urn:microsoft.com/office/officeart/2005/8/layout/venn1"/>
    <dgm:cxn modelId="{FE2D3996-2780-4E0C-BA93-7998850A504A}" type="presOf" srcId="{E314D791-1303-499C-814B-2AFA931DCD77}" destId="{5C1D0DED-8855-411F-9EA5-1512BE8EECF4}" srcOrd="0" destOrd="0" presId="urn:microsoft.com/office/officeart/2005/8/layout/venn1"/>
    <dgm:cxn modelId="{60C820C0-7DDB-4900-8116-A372D7F27D93}" srcId="{B4ADBBE4-0823-499D-BCA0-F15D8EF301E7}" destId="{0E3A9330-EC9B-44D9-A15F-571D30E71E02}" srcOrd="2" destOrd="0" parTransId="{80030ACC-E3E1-471E-AD18-884896092392}" sibTransId="{6D46A089-5458-4A48-92EC-6DC36BBFF22F}"/>
    <dgm:cxn modelId="{035EEBC6-BCD0-4F74-81BD-C167225C515C}" type="presOf" srcId="{E314D791-1303-499C-814B-2AFA931DCD77}" destId="{FA6A8909-4FD3-4C47-B982-2D51DB711274}" srcOrd="1" destOrd="0" presId="urn:microsoft.com/office/officeart/2005/8/layout/venn1"/>
    <dgm:cxn modelId="{D3B33CD6-63DD-4620-9165-08B48E72B214}" type="presOf" srcId="{1B0DBD36-10F6-4E3C-B122-36D72DDDAD53}" destId="{A17DD05A-F426-4843-9507-09009023FB84}" srcOrd="0" destOrd="0" presId="urn:microsoft.com/office/officeart/2005/8/layout/venn1"/>
    <dgm:cxn modelId="{63B559F3-E2A2-4F5D-AF95-E54ACE86D126}" srcId="{B4ADBBE4-0823-499D-BCA0-F15D8EF301E7}" destId="{E314D791-1303-499C-814B-2AFA931DCD77}" srcOrd="1" destOrd="0" parTransId="{A79C53A8-D561-46C4-A71B-8C7BB7353272}" sibTransId="{B1828D69-E009-4C3F-9B75-B20B276475AA}"/>
    <dgm:cxn modelId="{5AC95B35-5265-4D5B-9792-6EDF3EE590DB}" type="presParOf" srcId="{E416383A-8C39-45ED-A2BC-0AD803781D47}" destId="{CB9A1A71-821A-4CD2-BACB-44B5FAFA7496}" srcOrd="0" destOrd="0" presId="urn:microsoft.com/office/officeart/2005/8/layout/venn1"/>
    <dgm:cxn modelId="{5BC9EB03-EF24-4721-B975-EC2D32A3578E}" type="presParOf" srcId="{E416383A-8C39-45ED-A2BC-0AD803781D47}" destId="{D76D5C84-83E5-4B15-A41C-88EE01FA8F69}" srcOrd="1" destOrd="0" presId="urn:microsoft.com/office/officeart/2005/8/layout/venn1"/>
    <dgm:cxn modelId="{1416267D-0726-4964-AF94-D294F776D77C}" type="presParOf" srcId="{E416383A-8C39-45ED-A2BC-0AD803781D47}" destId="{5C1D0DED-8855-411F-9EA5-1512BE8EECF4}" srcOrd="2" destOrd="0" presId="urn:microsoft.com/office/officeart/2005/8/layout/venn1"/>
    <dgm:cxn modelId="{D76D2873-2F09-46F9-B6E8-03D5DBE481A4}" type="presParOf" srcId="{E416383A-8C39-45ED-A2BC-0AD803781D47}" destId="{FA6A8909-4FD3-4C47-B982-2D51DB711274}" srcOrd="3" destOrd="0" presId="urn:microsoft.com/office/officeart/2005/8/layout/venn1"/>
    <dgm:cxn modelId="{B7308869-535C-446B-8A1A-7B00D120623D}" type="presParOf" srcId="{E416383A-8C39-45ED-A2BC-0AD803781D47}" destId="{EF23DED0-F837-43B5-A9A0-AB759EC3D539}" srcOrd="4" destOrd="0" presId="urn:microsoft.com/office/officeart/2005/8/layout/venn1"/>
    <dgm:cxn modelId="{0FCD6C1E-FE4A-4F2E-A7A5-AE59FD07211C}" type="presParOf" srcId="{E416383A-8C39-45ED-A2BC-0AD803781D47}" destId="{CD35AE57-F935-43AA-B7C6-790E32CE3E4C}" srcOrd="5" destOrd="0" presId="urn:microsoft.com/office/officeart/2005/8/layout/venn1"/>
    <dgm:cxn modelId="{CA09A8F5-BE0F-4FB7-995D-F14E1C92325E}" type="presParOf" srcId="{E416383A-8C39-45ED-A2BC-0AD803781D47}" destId="{A17DD05A-F426-4843-9507-09009023FB84}" srcOrd="6" destOrd="0" presId="urn:microsoft.com/office/officeart/2005/8/layout/venn1"/>
    <dgm:cxn modelId="{C7F0B074-68DA-41BE-AD76-A95E163673A5}" type="presParOf" srcId="{E416383A-8C39-45ED-A2BC-0AD803781D47}" destId="{DB4CF461-A182-4120-9995-12F734DB0C3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8346E-9D02-46D1-8DDF-3E5FDC60DB6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82D761-DB98-4C85-B424-8202DFEB20F8}">
      <dgm:prSet phldrT="[Text]"/>
      <dgm:spPr/>
      <dgm:t>
        <a:bodyPr/>
        <a:lstStyle/>
        <a:p>
          <a:r>
            <a:rPr lang="en-GB" dirty="0"/>
            <a:t>Coded data acute care</a:t>
          </a:r>
        </a:p>
      </dgm:t>
    </dgm:pt>
    <dgm:pt modelId="{8FA1811E-B1E4-4F7E-9BE6-D1A90C0F56F2}" type="parTrans" cxnId="{09FA4CBF-FA9B-4959-AEE2-B30507F59E5D}">
      <dgm:prSet/>
      <dgm:spPr/>
      <dgm:t>
        <a:bodyPr/>
        <a:lstStyle/>
        <a:p>
          <a:endParaRPr lang="en-GB"/>
        </a:p>
      </dgm:t>
    </dgm:pt>
    <dgm:pt modelId="{48D11AA7-8454-468D-9DCC-46C62F5FA523}" type="sibTrans" cxnId="{09FA4CBF-FA9B-4959-AEE2-B30507F59E5D}">
      <dgm:prSet/>
      <dgm:spPr/>
      <dgm:t>
        <a:bodyPr/>
        <a:lstStyle/>
        <a:p>
          <a:endParaRPr lang="en-GB"/>
        </a:p>
      </dgm:t>
    </dgm:pt>
    <dgm:pt modelId="{BF12381B-B3DB-4127-B3BD-D4CFF45BC80E}">
      <dgm:prSet phldrT="[Text]"/>
      <dgm:spPr/>
      <dgm:t>
        <a:bodyPr/>
        <a:lstStyle/>
        <a:p>
          <a:r>
            <a:rPr lang="en-GB" dirty="0"/>
            <a:t>Clinical coders code </a:t>
          </a:r>
        </a:p>
      </dgm:t>
    </dgm:pt>
    <dgm:pt modelId="{1CCDC647-4377-4900-A31D-83BE050E242B}" type="parTrans" cxnId="{1D45663F-4D6F-4A49-A6C2-78F8E5538D8F}">
      <dgm:prSet/>
      <dgm:spPr/>
      <dgm:t>
        <a:bodyPr/>
        <a:lstStyle/>
        <a:p>
          <a:endParaRPr lang="en-GB"/>
        </a:p>
      </dgm:t>
    </dgm:pt>
    <dgm:pt modelId="{E5F36D8A-84CC-4AED-8BD0-7A889F7ED40A}" type="sibTrans" cxnId="{1D45663F-4D6F-4A49-A6C2-78F8E5538D8F}">
      <dgm:prSet/>
      <dgm:spPr/>
      <dgm:t>
        <a:bodyPr/>
        <a:lstStyle/>
        <a:p>
          <a:endParaRPr lang="en-GB"/>
        </a:p>
      </dgm:t>
    </dgm:pt>
    <dgm:pt modelId="{385362E6-7987-4036-B6E8-C89EE55127D4}">
      <dgm:prSet phldrT="[Text]"/>
      <dgm:spPr/>
      <dgm:t>
        <a:bodyPr/>
        <a:lstStyle/>
        <a:p>
          <a:r>
            <a:rPr lang="en-GB" dirty="0"/>
            <a:t>Uploaded to Model Hospital System</a:t>
          </a:r>
        </a:p>
      </dgm:t>
    </dgm:pt>
    <dgm:pt modelId="{64B930D1-9C69-4CBB-8F01-794E59387D84}" type="parTrans" cxnId="{5418B859-776B-4899-997A-BFEB1ACEB83E}">
      <dgm:prSet/>
      <dgm:spPr/>
      <dgm:t>
        <a:bodyPr/>
        <a:lstStyle/>
        <a:p>
          <a:endParaRPr lang="en-GB"/>
        </a:p>
      </dgm:t>
    </dgm:pt>
    <dgm:pt modelId="{768A05F9-792D-4DAB-9F55-2E7D911255B5}" type="sibTrans" cxnId="{5418B859-776B-4899-997A-BFEB1ACEB83E}">
      <dgm:prSet/>
      <dgm:spPr/>
      <dgm:t>
        <a:bodyPr/>
        <a:lstStyle/>
        <a:p>
          <a:endParaRPr lang="en-GB"/>
        </a:p>
      </dgm:t>
    </dgm:pt>
    <dgm:pt modelId="{668BE78D-F62B-455B-B952-2BC3863F7A2D}">
      <dgm:prSet phldrT="[Text]"/>
      <dgm:spPr/>
      <dgm:t>
        <a:bodyPr/>
        <a:lstStyle/>
        <a:p>
          <a:r>
            <a:rPr lang="en-GB" dirty="0"/>
            <a:t>Coded data community care</a:t>
          </a:r>
        </a:p>
      </dgm:t>
    </dgm:pt>
    <dgm:pt modelId="{D93D7356-4923-495E-BF21-0A89B4A115B0}" type="parTrans" cxnId="{710AD289-BCAD-4FA1-B4B5-D75761644E5B}">
      <dgm:prSet/>
      <dgm:spPr/>
      <dgm:t>
        <a:bodyPr/>
        <a:lstStyle/>
        <a:p>
          <a:endParaRPr lang="en-GB"/>
        </a:p>
      </dgm:t>
    </dgm:pt>
    <dgm:pt modelId="{5CFEDDAE-63E0-4142-A1B5-F347ABC0AB05}" type="sibTrans" cxnId="{710AD289-BCAD-4FA1-B4B5-D75761644E5B}">
      <dgm:prSet/>
      <dgm:spPr/>
      <dgm:t>
        <a:bodyPr/>
        <a:lstStyle/>
        <a:p>
          <a:endParaRPr lang="en-GB"/>
        </a:p>
      </dgm:t>
    </dgm:pt>
    <dgm:pt modelId="{A3CAAC44-CEBB-44EE-B78D-6D0661450713}">
      <dgm:prSet phldrT="[Text]"/>
      <dgm:spPr/>
      <dgm:t>
        <a:bodyPr/>
        <a:lstStyle/>
        <a:p>
          <a:r>
            <a:rPr lang="en-GB" dirty="0"/>
            <a:t>Clinicians record &amp; analysts download</a:t>
          </a:r>
        </a:p>
      </dgm:t>
    </dgm:pt>
    <dgm:pt modelId="{438C5A79-25D7-43EE-B5EC-2222D6EB599A}" type="parTrans" cxnId="{8941E262-CA4F-43EC-B74D-50DC28EC477E}">
      <dgm:prSet/>
      <dgm:spPr/>
      <dgm:t>
        <a:bodyPr/>
        <a:lstStyle/>
        <a:p>
          <a:endParaRPr lang="en-GB"/>
        </a:p>
      </dgm:t>
    </dgm:pt>
    <dgm:pt modelId="{3F7D9FA2-B362-41EB-9406-1471B508B0C6}" type="sibTrans" cxnId="{8941E262-CA4F-43EC-B74D-50DC28EC477E}">
      <dgm:prSet/>
      <dgm:spPr/>
      <dgm:t>
        <a:bodyPr/>
        <a:lstStyle/>
        <a:p>
          <a:endParaRPr lang="en-GB"/>
        </a:p>
      </dgm:t>
    </dgm:pt>
    <dgm:pt modelId="{ECC3A3BB-A621-4BF1-94E9-3EB30F2E3E45}">
      <dgm:prSet phldrT="[Text]"/>
      <dgm:spPr/>
      <dgm:t>
        <a:bodyPr/>
        <a:lstStyle/>
        <a:p>
          <a:r>
            <a:rPr lang="en-GB" dirty="0"/>
            <a:t>Mandated extracts uploaded to CSDS</a:t>
          </a:r>
        </a:p>
      </dgm:t>
    </dgm:pt>
    <dgm:pt modelId="{AC4CB2FB-EF55-4CDB-8956-4D88B766554A}" type="parTrans" cxnId="{55F81DCD-9489-494D-BA33-A0A0F20453D6}">
      <dgm:prSet/>
      <dgm:spPr/>
      <dgm:t>
        <a:bodyPr/>
        <a:lstStyle/>
        <a:p>
          <a:endParaRPr lang="en-GB"/>
        </a:p>
      </dgm:t>
    </dgm:pt>
    <dgm:pt modelId="{9C79D354-3064-4036-84EC-46C91A557E12}" type="sibTrans" cxnId="{55F81DCD-9489-494D-BA33-A0A0F20453D6}">
      <dgm:prSet/>
      <dgm:spPr/>
      <dgm:t>
        <a:bodyPr/>
        <a:lstStyle/>
        <a:p>
          <a:endParaRPr lang="en-GB"/>
        </a:p>
      </dgm:t>
    </dgm:pt>
    <dgm:pt modelId="{62013C9B-B856-481F-A93A-D138DE66A60F}">
      <dgm:prSet/>
      <dgm:spPr/>
      <dgm:t>
        <a:bodyPr/>
        <a:lstStyle/>
        <a:p>
          <a:r>
            <a:rPr lang="en-GB" dirty="0"/>
            <a:t>Upload to Secondary Uses Services Dataset</a:t>
          </a:r>
        </a:p>
      </dgm:t>
    </dgm:pt>
    <dgm:pt modelId="{45B7420F-9E1D-4FC7-B07C-30622C0EFE8C}" type="parTrans" cxnId="{903C90EF-B866-4D10-A23B-50B7B6F6C5C9}">
      <dgm:prSet/>
      <dgm:spPr/>
      <dgm:t>
        <a:bodyPr/>
        <a:lstStyle/>
        <a:p>
          <a:endParaRPr lang="en-GB"/>
        </a:p>
      </dgm:t>
    </dgm:pt>
    <dgm:pt modelId="{67BCC221-162D-4824-B97D-171C4ADAE7F1}" type="sibTrans" cxnId="{903C90EF-B866-4D10-A23B-50B7B6F6C5C9}">
      <dgm:prSet/>
      <dgm:spPr/>
      <dgm:t>
        <a:bodyPr/>
        <a:lstStyle/>
        <a:p>
          <a:endParaRPr lang="en-GB"/>
        </a:p>
      </dgm:t>
    </dgm:pt>
    <dgm:pt modelId="{611F3FA2-A253-4BF7-B286-69806991A372}">
      <dgm:prSet phldrT="[Text]"/>
      <dgm:spPr/>
      <dgm:t>
        <a:bodyPr/>
        <a:lstStyle/>
        <a:p>
          <a:r>
            <a:rPr lang="en-GB" dirty="0"/>
            <a:t>Uploaded to Model community System</a:t>
          </a:r>
        </a:p>
      </dgm:t>
    </dgm:pt>
    <dgm:pt modelId="{87E9587F-6E82-42F8-9A29-678B607E1A65}" type="parTrans" cxnId="{DB5948C4-661C-46AF-92B1-EA30BB64E459}">
      <dgm:prSet/>
      <dgm:spPr/>
      <dgm:t>
        <a:bodyPr/>
        <a:lstStyle/>
        <a:p>
          <a:endParaRPr lang="en-GB"/>
        </a:p>
      </dgm:t>
    </dgm:pt>
    <dgm:pt modelId="{DE81BF56-8F64-491F-A784-467877FD97DB}" type="sibTrans" cxnId="{DB5948C4-661C-46AF-92B1-EA30BB64E459}">
      <dgm:prSet/>
      <dgm:spPr/>
      <dgm:t>
        <a:bodyPr/>
        <a:lstStyle/>
        <a:p>
          <a:endParaRPr lang="en-GB"/>
        </a:p>
      </dgm:t>
    </dgm:pt>
    <dgm:pt modelId="{BE0B5D5A-A56C-4E4A-81F4-A0AEF6F53DE3}" type="pres">
      <dgm:prSet presAssocID="{7A58346E-9D02-46D1-8DDF-3E5FDC60DB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F024C-0439-4ABF-9253-239F0F55A07A}" type="pres">
      <dgm:prSet presAssocID="{A482D761-DB98-4C85-B424-8202DFEB20F8}" presName="root" presStyleCnt="0"/>
      <dgm:spPr/>
    </dgm:pt>
    <dgm:pt modelId="{1AF8E79F-2082-4465-88A1-444B69D21390}" type="pres">
      <dgm:prSet presAssocID="{A482D761-DB98-4C85-B424-8202DFEB20F8}" presName="rootComposite" presStyleCnt="0"/>
      <dgm:spPr/>
    </dgm:pt>
    <dgm:pt modelId="{F0AE2ED1-67C3-4560-8D94-600DBF3C6F65}" type="pres">
      <dgm:prSet presAssocID="{A482D761-DB98-4C85-B424-8202DFEB20F8}" presName="rootText" presStyleLbl="node1" presStyleIdx="0" presStyleCnt="2"/>
      <dgm:spPr/>
    </dgm:pt>
    <dgm:pt modelId="{952F8503-B854-412E-B412-9C683495EC20}" type="pres">
      <dgm:prSet presAssocID="{A482D761-DB98-4C85-B424-8202DFEB20F8}" presName="rootConnector" presStyleLbl="node1" presStyleIdx="0" presStyleCnt="2"/>
      <dgm:spPr/>
    </dgm:pt>
    <dgm:pt modelId="{F9FF7B49-A9C2-4801-972E-D4F4B68A3638}" type="pres">
      <dgm:prSet presAssocID="{A482D761-DB98-4C85-B424-8202DFEB20F8}" presName="childShape" presStyleCnt="0"/>
      <dgm:spPr/>
    </dgm:pt>
    <dgm:pt modelId="{6F1DF8A9-F31C-4F41-8AF2-F4D19276EBC2}" type="pres">
      <dgm:prSet presAssocID="{1CCDC647-4377-4900-A31D-83BE050E242B}" presName="Name13" presStyleLbl="parChTrans1D2" presStyleIdx="0" presStyleCnt="6"/>
      <dgm:spPr/>
    </dgm:pt>
    <dgm:pt modelId="{0593FE51-0279-4C77-95B1-15AD50D84ABE}" type="pres">
      <dgm:prSet presAssocID="{BF12381B-B3DB-4127-B3BD-D4CFF45BC80E}" presName="childText" presStyleLbl="bgAcc1" presStyleIdx="0" presStyleCnt="6" custLinFactNeighborY="-12822">
        <dgm:presLayoutVars>
          <dgm:bulletEnabled val="1"/>
        </dgm:presLayoutVars>
      </dgm:prSet>
      <dgm:spPr/>
    </dgm:pt>
    <dgm:pt modelId="{1E810EE9-83FD-4682-BF49-2B110C3487D2}" type="pres">
      <dgm:prSet presAssocID="{64B930D1-9C69-4CBB-8F01-794E59387D84}" presName="Name13" presStyleLbl="parChTrans1D2" presStyleIdx="1" presStyleCnt="6"/>
      <dgm:spPr/>
    </dgm:pt>
    <dgm:pt modelId="{786A04DA-3812-4E53-B258-1909CE05FF73}" type="pres">
      <dgm:prSet presAssocID="{385362E6-7987-4036-B6E8-C89EE55127D4}" presName="childText" presStyleLbl="bgAcc1" presStyleIdx="1" presStyleCnt="6" custLinFactNeighborX="-1233" custLinFactNeighborY="96656">
        <dgm:presLayoutVars>
          <dgm:bulletEnabled val="1"/>
        </dgm:presLayoutVars>
      </dgm:prSet>
      <dgm:spPr/>
    </dgm:pt>
    <dgm:pt modelId="{C98A0685-A723-4301-AF5B-C3C69F1424B8}" type="pres">
      <dgm:prSet presAssocID="{45B7420F-9E1D-4FC7-B07C-30622C0EFE8C}" presName="Name13" presStyleLbl="parChTrans1D2" presStyleIdx="2" presStyleCnt="6"/>
      <dgm:spPr/>
    </dgm:pt>
    <dgm:pt modelId="{A9169AFB-C157-43EF-BB4F-D69C6ED104C9}" type="pres">
      <dgm:prSet presAssocID="{62013C9B-B856-481F-A93A-D138DE66A60F}" presName="childText" presStyleLbl="bgAcc1" presStyleIdx="2" presStyleCnt="6" custLinFactY="-49914" custLinFactNeighborX="-616" custLinFactNeighborY="-100000">
        <dgm:presLayoutVars>
          <dgm:bulletEnabled val="1"/>
        </dgm:presLayoutVars>
      </dgm:prSet>
      <dgm:spPr/>
    </dgm:pt>
    <dgm:pt modelId="{204BAB1E-CDC9-4E97-BB95-9E23F2DA71F5}" type="pres">
      <dgm:prSet presAssocID="{668BE78D-F62B-455B-B952-2BC3863F7A2D}" presName="root" presStyleCnt="0"/>
      <dgm:spPr/>
    </dgm:pt>
    <dgm:pt modelId="{03B29FDD-5975-41DC-AC6E-7836EA94FCF4}" type="pres">
      <dgm:prSet presAssocID="{668BE78D-F62B-455B-B952-2BC3863F7A2D}" presName="rootComposite" presStyleCnt="0"/>
      <dgm:spPr/>
    </dgm:pt>
    <dgm:pt modelId="{70E1D704-A360-46E8-9312-42CF4509D969}" type="pres">
      <dgm:prSet presAssocID="{668BE78D-F62B-455B-B952-2BC3863F7A2D}" presName="rootText" presStyleLbl="node1" presStyleIdx="1" presStyleCnt="2"/>
      <dgm:spPr/>
    </dgm:pt>
    <dgm:pt modelId="{AE877223-78CE-414B-B971-207BDB1C48C3}" type="pres">
      <dgm:prSet presAssocID="{668BE78D-F62B-455B-B952-2BC3863F7A2D}" presName="rootConnector" presStyleLbl="node1" presStyleIdx="1" presStyleCnt="2"/>
      <dgm:spPr/>
    </dgm:pt>
    <dgm:pt modelId="{CCFE1BB2-1930-4ACF-9330-62CC6F44DF66}" type="pres">
      <dgm:prSet presAssocID="{668BE78D-F62B-455B-B952-2BC3863F7A2D}" presName="childShape" presStyleCnt="0"/>
      <dgm:spPr/>
    </dgm:pt>
    <dgm:pt modelId="{2BD956E4-E41A-475E-944C-1031B05FDC10}" type="pres">
      <dgm:prSet presAssocID="{438C5A79-25D7-43EE-B5EC-2222D6EB599A}" presName="Name13" presStyleLbl="parChTrans1D2" presStyleIdx="3" presStyleCnt="6"/>
      <dgm:spPr/>
    </dgm:pt>
    <dgm:pt modelId="{A03727B1-A374-41FA-A9D0-1ED28FE53826}" type="pres">
      <dgm:prSet presAssocID="{A3CAAC44-CEBB-44EE-B78D-6D0661450713}" presName="childText" presStyleLbl="bgAcc1" presStyleIdx="3" presStyleCnt="6" custLinFactNeighborX="-616" custLinFactNeighborY="-11835">
        <dgm:presLayoutVars>
          <dgm:bulletEnabled val="1"/>
        </dgm:presLayoutVars>
      </dgm:prSet>
      <dgm:spPr/>
    </dgm:pt>
    <dgm:pt modelId="{D05020B2-C0B7-4329-84B3-DD6AE5978A66}" type="pres">
      <dgm:prSet presAssocID="{AC4CB2FB-EF55-4CDB-8956-4D88B766554A}" presName="Name13" presStyleLbl="parChTrans1D2" presStyleIdx="4" presStyleCnt="6"/>
      <dgm:spPr/>
    </dgm:pt>
    <dgm:pt modelId="{DE3501C1-F873-4EF6-B402-8C61C577869D}" type="pres">
      <dgm:prSet presAssocID="{ECC3A3BB-A621-4BF1-94E9-3EB30F2E3E45}" presName="childText" presStyleLbl="bgAcc1" presStyleIdx="4" presStyleCnt="6" custLinFactNeighborY="-19725">
        <dgm:presLayoutVars>
          <dgm:bulletEnabled val="1"/>
        </dgm:presLayoutVars>
      </dgm:prSet>
      <dgm:spPr/>
    </dgm:pt>
    <dgm:pt modelId="{2BAE0A9B-5942-4FD9-B726-3837D415C2C1}" type="pres">
      <dgm:prSet presAssocID="{87E9587F-6E82-42F8-9A29-678B607E1A65}" presName="Name13" presStyleLbl="parChTrans1D2" presStyleIdx="5" presStyleCnt="6"/>
      <dgm:spPr/>
    </dgm:pt>
    <dgm:pt modelId="{52AADA28-8608-44BE-A9A8-505898BD36E0}" type="pres">
      <dgm:prSet presAssocID="{611F3FA2-A253-4BF7-B286-69806991A372}" presName="childText" presStyleLbl="bgAcc1" presStyleIdx="5" presStyleCnt="6" custLinFactNeighborX="-1233" custLinFactNeighborY="-21588">
        <dgm:presLayoutVars>
          <dgm:bulletEnabled val="1"/>
        </dgm:presLayoutVars>
      </dgm:prSet>
      <dgm:spPr/>
    </dgm:pt>
  </dgm:ptLst>
  <dgm:cxnLst>
    <dgm:cxn modelId="{DCF9261B-59DE-457B-B0DD-56F47A717F4C}" type="presOf" srcId="{45B7420F-9E1D-4FC7-B07C-30622C0EFE8C}" destId="{C98A0685-A723-4301-AF5B-C3C69F1424B8}" srcOrd="0" destOrd="0" presId="urn:microsoft.com/office/officeart/2005/8/layout/hierarchy3"/>
    <dgm:cxn modelId="{C79CB231-CA08-43CE-84F0-566F465D5EB7}" type="presOf" srcId="{668BE78D-F62B-455B-B952-2BC3863F7A2D}" destId="{70E1D704-A360-46E8-9312-42CF4509D969}" srcOrd="0" destOrd="0" presId="urn:microsoft.com/office/officeart/2005/8/layout/hierarchy3"/>
    <dgm:cxn modelId="{1D45663F-4D6F-4A49-A6C2-78F8E5538D8F}" srcId="{A482D761-DB98-4C85-B424-8202DFEB20F8}" destId="{BF12381B-B3DB-4127-B3BD-D4CFF45BC80E}" srcOrd="0" destOrd="0" parTransId="{1CCDC647-4377-4900-A31D-83BE050E242B}" sibTransId="{E5F36D8A-84CC-4AED-8BD0-7A889F7ED40A}"/>
    <dgm:cxn modelId="{9802635C-4E4F-4B15-943E-5B4CD58BF98C}" type="presOf" srcId="{668BE78D-F62B-455B-B952-2BC3863F7A2D}" destId="{AE877223-78CE-414B-B971-207BDB1C48C3}" srcOrd="1" destOrd="0" presId="urn:microsoft.com/office/officeart/2005/8/layout/hierarchy3"/>
    <dgm:cxn modelId="{8941E262-CA4F-43EC-B74D-50DC28EC477E}" srcId="{668BE78D-F62B-455B-B952-2BC3863F7A2D}" destId="{A3CAAC44-CEBB-44EE-B78D-6D0661450713}" srcOrd="0" destOrd="0" parTransId="{438C5A79-25D7-43EE-B5EC-2222D6EB599A}" sibTransId="{3F7D9FA2-B362-41EB-9406-1471B508B0C6}"/>
    <dgm:cxn modelId="{9B60126A-594C-4D68-9A88-2CDB37CA4149}" type="presOf" srcId="{611F3FA2-A253-4BF7-B286-69806991A372}" destId="{52AADA28-8608-44BE-A9A8-505898BD36E0}" srcOrd="0" destOrd="0" presId="urn:microsoft.com/office/officeart/2005/8/layout/hierarchy3"/>
    <dgm:cxn modelId="{FF35F671-CC05-4100-B1E7-7882C2FA6D2D}" type="presOf" srcId="{7A58346E-9D02-46D1-8DDF-3E5FDC60DB6C}" destId="{BE0B5D5A-A56C-4E4A-81F4-A0AEF6F53DE3}" srcOrd="0" destOrd="0" presId="urn:microsoft.com/office/officeart/2005/8/layout/hierarchy3"/>
    <dgm:cxn modelId="{1620D553-2CA2-4188-9E6E-07AF388236B0}" type="presOf" srcId="{ECC3A3BB-A621-4BF1-94E9-3EB30F2E3E45}" destId="{DE3501C1-F873-4EF6-B402-8C61C577869D}" srcOrd="0" destOrd="0" presId="urn:microsoft.com/office/officeart/2005/8/layout/hierarchy3"/>
    <dgm:cxn modelId="{3E2C6C58-2697-46AB-BB12-3A4E0D203D13}" type="presOf" srcId="{438C5A79-25D7-43EE-B5EC-2222D6EB599A}" destId="{2BD956E4-E41A-475E-944C-1031B05FDC10}" srcOrd="0" destOrd="0" presId="urn:microsoft.com/office/officeart/2005/8/layout/hierarchy3"/>
    <dgm:cxn modelId="{5418B859-776B-4899-997A-BFEB1ACEB83E}" srcId="{A482D761-DB98-4C85-B424-8202DFEB20F8}" destId="{385362E6-7987-4036-B6E8-C89EE55127D4}" srcOrd="1" destOrd="0" parTransId="{64B930D1-9C69-4CBB-8F01-794E59387D84}" sibTransId="{768A05F9-792D-4DAB-9F55-2E7D911255B5}"/>
    <dgm:cxn modelId="{A4CDD37E-761F-4AA9-9422-7DE5605DA7D9}" type="presOf" srcId="{87E9587F-6E82-42F8-9A29-678B607E1A65}" destId="{2BAE0A9B-5942-4FD9-B726-3837D415C2C1}" srcOrd="0" destOrd="0" presId="urn:microsoft.com/office/officeart/2005/8/layout/hierarchy3"/>
    <dgm:cxn modelId="{710AD289-BCAD-4FA1-B4B5-D75761644E5B}" srcId="{7A58346E-9D02-46D1-8DDF-3E5FDC60DB6C}" destId="{668BE78D-F62B-455B-B952-2BC3863F7A2D}" srcOrd="1" destOrd="0" parTransId="{D93D7356-4923-495E-BF21-0A89B4A115B0}" sibTransId="{5CFEDDAE-63E0-4142-A1B5-F347ABC0AB05}"/>
    <dgm:cxn modelId="{52DD0A9B-64BC-47D0-843A-170F1DAF5B46}" type="presOf" srcId="{64B930D1-9C69-4CBB-8F01-794E59387D84}" destId="{1E810EE9-83FD-4682-BF49-2B110C3487D2}" srcOrd="0" destOrd="0" presId="urn:microsoft.com/office/officeart/2005/8/layout/hierarchy3"/>
    <dgm:cxn modelId="{D18EC7AB-A6C9-4111-88EC-BC72467DF12D}" type="presOf" srcId="{1CCDC647-4377-4900-A31D-83BE050E242B}" destId="{6F1DF8A9-F31C-4F41-8AF2-F4D19276EBC2}" srcOrd="0" destOrd="0" presId="urn:microsoft.com/office/officeart/2005/8/layout/hierarchy3"/>
    <dgm:cxn modelId="{72387EB0-38A6-4BDB-8D0B-5F82E3C5F80A}" type="presOf" srcId="{AC4CB2FB-EF55-4CDB-8956-4D88B766554A}" destId="{D05020B2-C0B7-4329-84B3-DD6AE5978A66}" srcOrd="0" destOrd="0" presId="urn:microsoft.com/office/officeart/2005/8/layout/hierarchy3"/>
    <dgm:cxn modelId="{101D03BA-B831-4003-B894-95D74F02F526}" type="presOf" srcId="{385362E6-7987-4036-B6E8-C89EE55127D4}" destId="{786A04DA-3812-4E53-B258-1909CE05FF73}" srcOrd="0" destOrd="0" presId="urn:microsoft.com/office/officeart/2005/8/layout/hierarchy3"/>
    <dgm:cxn modelId="{09FA4CBF-FA9B-4959-AEE2-B30507F59E5D}" srcId="{7A58346E-9D02-46D1-8DDF-3E5FDC60DB6C}" destId="{A482D761-DB98-4C85-B424-8202DFEB20F8}" srcOrd="0" destOrd="0" parTransId="{8FA1811E-B1E4-4F7E-9BE6-D1A90C0F56F2}" sibTransId="{48D11AA7-8454-468D-9DCC-46C62F5FA523}"/>
    <dgm:cxn modelId="{6BB415C0-D148-4B3C-BAD1-B0D1D554EBED}" type="presOf" srcId="{A3CAAC44-CEBB-44EE-B78D-6D0661450713}" destId="{A03727B1-A374-41FA-A9D0-1ED28FE53826}" srcOrd="0" destOrd="0" presId="urn:microsoft.com/office/officeart/2005/8/layout/hierarchy3"/>
    <dgm:cxn modelId="{58C263C2-2D35-4279-AF88-13370E716117}" type="presOf" srcId="{A482D761-DB98-4C85-B424-8202DFEB20F8}" destId="{952F8503-B854-412E-B412-9C683495EC20}" srcOrd="1" destOrd="0" presId="urn:microsoft.com/office/officeart/2005/8/layout/hierarchy3"/>
    <dgm:cxn modelId="{191ED1C2-FB56-4436-BB20-0495A1C951AD}" type="presOf" srcId="{BF12381B-B3DB-4127-B3BD-D4CFF45BC80E}" destId="{0593FE51-0279-4C77-95B1-15AD50D84ABE}" srcOrd="0" destOrd="0" presId="urn:microsoft.com/office/officeart/2005/8/layout/hierarchy3"/>
    <dgm:cxn modelId="{DB5948C4-661C-46AF-92B1-EA30BB64E459}" srcId="{668BE78D-F62B-455B-B952-2BC3863F7A2D}" destId="{611F3FA2-A253-4BF7-B286-69806991A372}" srcOrd="2" destOrd="0" parTransId="{87E9587F-6E82-42F8-9A29-678B607E1A65}" sibTransId="{DE81BF56-8F64-491F-A784-467877FD97DB}"/>
    <dgm:cxn modelId="{55F81DCD-9489-494D-BA33-A0A0F20453D6}" srcId="{668BE78D-F62B-455B-B952-2BC3863F7A2D}" destId="{ECC3A3BB-A621-4BF1-94E9-3EB30F2E3E45}" srcOrd="1" destOrd="0" parTransId="{AC4CB2FB-EF55-4CDB-8956-4D88B766554A}" sibTransId="{9C79D354-3064-4036-84EC-46C91A557E12}"/>
    <dgm:cxn modelId="{903C90EF-B866-4D10-A23B-50B7B6F6C5C9}" srcId="{A482D761-DB98-4C85-B424-8202DFEB20F8}" destId="{62013C9B-B856-481F-A93A-D138DE66A60F}" srcOrd="2" destOrd="0" parTransId="{45B7420F-9E1D-4FC7-B07C-30622C0EFE8C}" sibTransId="{67BCC221-162D-4824-B97D-171C4ADAE7F1}"/>
    <dgm:cxn modelId="{59F4E1F7-6D45-4DAF-840E-9B71963B474C}" type="presOf" srcId="{A482D761-DB98-4C85-B424-8202DFEB20F8}" destId="{F0AE2ED1-67C3-4560-8D94-600DBF3C6F65}" srcOrd="0" destOrd="0" presId="urn:microsoft.com/office/officeart/2005/8/layout/hierarchy3"/>
    <dgm:cxn modelId="{EDD301FB-4056-4111-82C2-F3639C5B3EE5}" type="presOf" srcId="{62013C9B-B856-481F-A93A-D138DE66A60F}" destId="{A9169AFB-C157-43EF-BB4F-D69C6ED104C9}" srcOrd="0" destOrd="0" presId="urn:microsoft.com/office/officeart/2005/8/layout/hierarchy3"/>
    <dgm:cxn modelId="{BC3B4A4E-B1C5-4F32-8DCA-51E29E7A30BD}" type="presParOf" srcId="{BE0B5D5A-A56C-4E4A-81F4-A0AEF6F53DE3}" destId="{E3CF024C-0439-4ABF-9253-239F0F55A07A}" srcOrd="0" destOrd="0" presId="urn:microsoft.com/office/officeart/2005/8/layout/hierarchy3"/>
    <dgm:cxn modelId="{4EF86F30-FC99-47F9-85EB-501684512315}" type="presParOf" srcId="{E3CF024C-0439-4ABF-9253-239F0F55A07A}" destId="{1AF8E79F-2082-4465-88A1-444B69D21390}" srcOrd="0" destOrd="0" presId="urn:microsoft.com/office/officeart/2005/8/layout/hierarchy3"/>
    <dgm:cxn modelId="{6B1FC491-A97E-498F-9E18-1B57DCCC306C}" type="presParOf" srcId="{1AF8E79F-2082-4465-88A1-444B69D21390}" destId="{F0AE2ED1-67C3-4560-8D94-600DBF3C6F65}" srcOrd="0" destOrd="0" presId="urn:microsoft.com/office/officeart/2005/8/layout/hierarchy3"/>
    <dgm:cxn modelId="{C10A90ED-3FD8-401D-B988-F8390DBF1683}" type="presParOf" srcId="{1AF8E79F-2082-4465-88A1-444B69D21390}" destId="{952F8503-B854-412E-B412-9C683495EC20}" srcOrd="1" destOrd="0" presId="urn:microsoft.com/office/officeart/2005/8/layout/hierarchy3"/>
    <dgm:cxn modelId="{729408E4-9200-4181-85DD-6994B5730D1C}" type="presParOf" srcId="{E3CF024C-0439-4ABF-9253-239F0F55A07A}" destId="{F9FF7B49-A9C2-4801-972E-D4F4B68A3638}" srcOrd="1" destOrd="0" presId="urn:microsoft.com/office/officeart/2005/8/layout/hierarchy3"/>
    <dgm:cxn modelId="{0ABE7E8F-66DA-4290-BB8E-D6F292105EAD}" type="presParOf" srcId="{F9FF7B49-A9C2-4801-972E-D4F4B68A3638}" destId="{6F1DF8A9-F31C-4F41-8AF2-F4D19276EBC2}" srcOrd="0" destOrd="0" presId="urn:microsoft.com/office/officeart/2005/8/layout/hierarchy3"/>
    <dgm:cxn modelId="{30A9A903-72BD-4537-970E-3E238DADFCBA}" type="presParOf" srcId="{F9FF7B49-A9C2-4801-972E-D4F4B68A3638}" destId="{0593FE51-0279-4C77-95B1-15AD50D84ABE}" srcOrd="1" destOrd="0" presId="urn:microsoft.com/office/officeart/2005/8/layout/hierarchy3"/>
    <dgm:cxn modelId="{E8A57243-A668-4C16-BBA8-1E5C1EC08F4C}" type="presParOf" srcId="{F9FF7B49-A9C2-4801-972E-D4F4B68A3638}" destId="{1E810EE9-83FD-4682-BF49-2B110C3487D2}" srcOrd="2" destOrd="0" presId="urn:microsoft.com/office/officeart/2005/8/layout/hierarchy3"/>
    <dgm:cxn modelId="{948DB017-86F8-4D80-B5DD-4BE4714FAD0C}" type="presParOf" srcId="{F9FF7B49-A9C2-4801-972E-D4F4B68A3638}" destId="{786A04DA-3812-4E53-B258-1909CE05FF73}" srcOrd="3" destOrd="0" presId="urn:microsoft.com/office/officeart/2005/8/layout/hierarchy3"/>
    <dgm:cxn modelId="{2614D57B-06A2-4631-AE7B-F66EFDD164B2}" type="presParOf" srcId="{F9FF7B49-A9C2-4801-972E-D4F4B68A3638}" destId="{C98A0685-A723-4301-AF5B-C3C69F1424B8}" srcOrd="4" destOrd="0" presId="urn:microsoft.com/office/officeart/2005/8/layout/hierarchy3"/>
    <dgm:cxn modelId="{FC5DA628-723B-4809-910A-533F366F06DD}" type="presParOf" srcId="{F9FF7B49-A9C2-4801-972E-D4F4B68A3638}" destId="{A9169AFB-C157-43EF-BB4F-D69C6ED104C9}" srcOrd="5" destOrd="0" presId="urn:microsoft.com/office/officeart/2005/8/layout/hierarchy3"/>
    <dgm:cxn modelId="{9CBBC4C4-B40F-4589-B487-F2231DDC5EE4}" type="presParOf" srcId="{BE0B5D5A-A56C-4E4A-81F4-A0AEF6F53DE3}" destId="{204BAB1E-CDC9-4E97-BB95-9E23F2DA71F5}" srcOrd="1" destOrd="0" presId="urn:microsoft.com/office/officeart/2005/8/layout/hierarchy3"/>
    <dgm:cxn modelId="{4BBE6CDE-506A-4A8D-8081-DA6A400D06B3}" type="presParOf" srcId="{204BAB1E-CDC9-4E97-BB95-9E23F2DA71F5}" destId="{03B29FDD-5975-41DC-AC6E-7836EA94FCF4}" srcOrd="0" destOrd="0" presId="urn:microsoft.com/office/officeart/2005/8/layout/hierarchy3"/>
    <dgm:cxn modelId="{0AEC9F2A-6CCB-4595-9457-951C1778BACF}" type="presParOf" srcId="{03B29FDD-5975-41DC-AC6E-7836EA94FCF4}" destId="{70E1D704-A360-46E8-9312-42CF4509D969}" srcOrd="0" destOrd="0" presId="urn:microsoft.com/office/officeart/2005/8/layout/hierarchy3"/>
    <dgm:cxn modelId="{D27F2F1B-48E3-4649-9F52-DDB830AA7FA5}" type="presParOf" srcId="{03B29FDD-5975-41DC-AC6E-7836EA94FCF4}" destId="{AE877223-78CE-414B-B971-207BDB1C48C3}" srcOrd="1" destOrd="0" presId="urn:microsoft.com/office/officeart/2005/8/layout/hierarchy3"/>
    <dgm:cxn modelId="{B38199BF-A280-40B4-95EF-98D07D9BCAEC}" type="presParOf" srcId="{204BAB1E-CDC9-4E97-BB95-9E23F2DA71F5}" destId="{CCFE1BB2-1930-4ACF-9330-62CC6F44DF66}" srcOrd="1" destOrd="0" presId="urn:microsoft.com/office/officeart/2005/8/layout/hierarchy3"/>
    <dgm:cxn modelId="{3ED6C8DB-FF36-4254-BCBB-D3E9D3D5505E}" type="presParOf" srcId="{CCFE1BB2-1930-4ACF-9330-62CC6F44DF66}" destId="{2BD956E4-E41A-475E-944C-1031B05FDC10}" srcOrd="0" destOrd="0" presId="urn:microsoft.com/office/officeart/2005/8/layout/hierarchy3"/>
    <dgm:cxn modelId="{C4D64DD5-6D45-40E3-981C-D3ABA1F8DA5F}" type="presParOf" srcId="{CCFE1BB2-1930-4ACF-9330-62CC6F44DF66}" destId="{A03727B1-A374-41FA-A9D0-1ED28FE53826}" srcOrd="1" destOrd="0" presId="urn:microsoft.com/office/officeart/2005/8/layout/hierarchy3"/>
    <dgm:cxn modelId="{62F1F256-6032-4287-A0C3-59000FA010E8}" type="presParOf" srcId="{CCFE1BB2-1930-4ACF-9330-62CC6F44DF66}" destId="{D05020B2-C0B7-4329-84B3-DD6AE5978A66}" srcOrd="2" destOrd="0" presId="urn:microsoft.com/office/officeart/2005/8/layout/hierarchy3"/>
    <dgm:cxn modelId="{BA948FE6-B0C7-45D1-A765-7E6DAF04D06E}" type="presParOf" srcId="{CCFE1BB2-1930-4ACF-9330-62CC6F44DF66}" destId="{DE3501C1-F873-4EF6-B402-8C61C577869D}" srcOrd="3" destOrd="0" presId="urn:microsoft.com/office/officeart/2005/8/layout/hierarchy3"/>
    <dgm:cxn modelId="{0DD803B6-5395-4EAE-9C36-239589EAAAA8}" type="presParOf" srcId="{CCFE1BB2-1930-4ACF-9330-62CC6F44DF66}" destId="{2BAE0A9B-5942-4FD9-B726-3837D415C2C1}" srcOrd="4" destOrd="0" presId="urn:microsoft.com/office/officeart/2005/8/layout/hierarchy3"/>
    <dgm:cxn modelId="{62AAF428-ABD4-405D-A782-037538A104D7}" type="presParOf" srcId="{CCFE1BB2-1930-4ACF-9330-62CC6F44DF66}" destId="{52AADA28-8608-44BE-A9A8-505898BD36E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8346E-9D02-46D1-8DDF-3E5FDC60DB6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82D761-DB98-4C85-B424-8202DFEB20F8}">
      <dgm:prSet phldrT="[Text]"/>
      <dgm:spPr/>
      <dgm:t>
        <a:bodyPr/>
        <a:lstStyle/>
        <a:p>
          <a:r>
            <a:rPr lang="en-GB" dirty="0"/>
            <a:t>Coded data acute care</a:t>
          </a:r>
        </a:p>
      </dgm:t>
    </dgm:pt>
    <dgm:pt modelId="{8FA1811E-B1E4-4F7E-9BE6-D1A90C0F56F2}" type="parTrans" cxnId="{09FA4CBF-FA9B-4959-AEE2-B30507F59E5D}">
      <dgm:prSet/>
      <dgm:spPr/>
      <dgm:t>
        <a:bodyPr/>
        <a:lstStyle/>
        <a:p>
          <a:endParaRPr lang="en-GB"/>
        </a:p>
      </dgm:t>
    </dgm:pt>
    <dgm:pt modelId="{48D11AA7-8454-468D-9DCC-46C62F5FA523}" type="sibTrans" cxnId="{09FA4CBF-FA9B-4959-AEE2-B30507F59E5D}">
      <dgm:prSet/>
      <dgm:spPr/>
      <dgm:t>
        <a:bodyPr/>
        <a:lstStyle/>
        <a:p>
          <a:endParaRPr lang="en-GB"/>
        </a:p>
      </dgm:t>
    </dgm:pt>
    <dgm:pt modelId="{BF12381B-B3DB-4127-B3BD-D4CFF45BC80E}">
      <dgm:prSet phldrT="[Text]"/>
      <dgm:spPr/>
      <dgm:t>
        <a:bodyPr/>
        <a:lstStyle/>
        <a:p>
          <a:r>
            <a:rPr lang="en-GB" dirty="0"/>
            <a:t>Clinical coders code </a:t>
          </a:r>
        </a:p>
      </dgm:t>
    </dgm:pt>
    <dgm:pt modelId="{1CCDC647-4377-4900-A31D-83BE050E242B}" type="parTrans" cxnId="{1D45663F-4D6F-4A49-A6C2-78F8E5538D8F}">
      <dgm:prSet/>
      <dgm:spPr/>
      <dgm:t>
        <a:bodyPr/>
        <a:lstStyle/>
        <a:p>
          <a:endParaRPr lang="en-GB"/>
        </a:p>
      </dgm:t>
    </dgm:pt>
    <dgm:pt modelId="{E5F36D8A-84CC-4AED-8BD0-7A889F7ED40A}" type="sibTrans" cxnId="{1D45663F-4D6F-4A49-A6C2-78F8E5538D8F}">
      <dgm:prSet/>
      <dgm:spPr/>
      <dgm:t>
        <a:bodyPr/>
        <a:lstStyle/>
        <a:p>
          <a:endParaRPr lang="en-GB"/>
        </a:p>
      </dgm:t>
    </dgm:pt>
    <dgm:pt modelId="{385362E6-7987-4036-B6E8-C89EE55127D4}">
      <dgm:prSet phldrT="[Text]"/>
      <dgm:spPr/>
      <dgm:t>
        <a:bodyPr/>
        <a:lstStyle/>
        <a:p>
          <a:r>
            <a:rPr lang="en-GB" dirty="0"/>
            <a:t>Uploaded to Model Hospital System</a:t>
          </a:r>
        </a:p>
      </dgm:t>
    </dgm:pt>
    <dgm:pt modelId="{64B930D1-9C69-4CBB-8F01-794E59387D84}" type="parTrans" cxnId="{5418B859-776B-4899-997A-BFEB1ACEB83E}">
      <dgm:prSet/>
      <dgm:spPr/>
      <dgm:t>
        <a:bodyPr/>
        <a:lstStyle/>
        <a:p>
          <a:endParaRPr lang="en-GB"/>
        </a:p>
      </dgm:t>
    </dgm:pt>
    <dgm:pt modelId="{768A05F9-792D-4DAB-9F55-2E7D911255B5}" type="sibTrans" cxnId="{5418B859-776B-4899-997A-BFEB1ACEB83E}">
      <dgm:prSet/>
      <dgm:spPr/>
      <dgm:t>
        <a:bodyPr/>
        <a:lstStyle/>
        <a:p>
          <a:endParaRPr lang="en-GB"/>
        </a:p>
      </dgm:t>
    </dgm:pt>
    <dgm:pt modelId="{668BE78D-F62B-455B-B952-2BC3863F7A2D}">
      <dgm:prSet phldrT="[Text]"/>
      <dgm:spPr/>
      <dgm:t>
        <a:bodyPr/>
        <a:lstStyle/>
        <a:p>
          <a:r>
            <a:rPr lang="en-GB" dirty="0"/>
            <a:t>Coded data community care</a:t>
          </a:r>
        </a:p>
      </dgm:t>
    </dgm:pt>
    <dgm:pt modelId="{D93D7356-4923-495E-BF21-0A89B4A115B0}" type="parTrans" cxnId="{710AD289-BCAD-4FA1-B4B5-D75761644E5B}">
      <dgm:prSet/>
      <dgm:spPr/>
      <dgm:t>
        <a:bodyPr/>
        <a:lstStyle/>
        <a:p>
          <a:endParaRPr lang="en-GB"/>
        </a:p>
      </dgm:t>
    </dgm:pt>
    <dgm:pt modelId="{5CFEDDAE-63E0-4142-A1B5-F347ABC0AB05}" type="sibTrans" cxnId="{710AD289-BCAD-4FA1-B4B5-D75761644E5B}">
      <dgm:prSet/>
      <dgm:spPr/>
      <dgm:t>
        <a:bodyPr/>
        <a:lstStyle/>
        <a:p>
          <a:endParaRPr lang="en-GB"/>
        </a:p>
      </dgm:t>
    </dgm:pt>
    <dgm:pt modelId="{A3CAAC44-CEBB-44EE-B78D-6D0661450713}">
      <dgm:prSet phldrT="[Text]"/>
      <dgm:spPr/>
      <dgm:t>
        <a:bodyPr/>
        <a:lstStyle/>
        <a:p>
          <a:r>
            <a:rPr lang="en-GB" dirty="0"/>
            <a:t>Clinicians record &amp; analysts download</a:t>
          </a:r>
        </a:p>
      </dgm:t>
    </dgm:pt>
    <dgm:pt modelId="{438C5A79-25D7-43EE-B5EC-2222D6EB599A}" type="parTrans" cxnId="{8941E262-CA4F-43EC-B74D-50DC28EC477E}">
      <dgm:prSet/>
      <dgm:spPr/>
      <dgm:t>
        <a:bodyPr/>
        <a:lstStyle/>
        <a:p>
          <a:endParaRPr lang="en-GB"/>
        </a:p>
      </dgm:t>
    </dgm:pt>
    <dgm:pt modelId="{3F7D9FA2-B362-41EB-9406-1471B508B0C6}" type="sibTrans" cxnId="{8941E262-CA4F-43EC-B74D-50DC28EC477E}">
      <dgm:prSet/>
      <dgm:spPr/>
      <dgm:t>
        <a:bodyPr/>
        <a:lstStyle/>
        <a:p>
          <a:endParaRPr lang="en-GB"/>
        </a:p>
      </dgm:t>
    </dgm:pt>
    <dgm:pt modelId="{ECC3A3BB-A621-4BF1-94E9-3EB30F2E3E45}">
      <dgm:prSet phldrT="[Text]"/>
      <dgm:spPr/>
      <dgm:t>
        <a:bodyPr/>
        <a:lstStyle/>
        <a:p>
          <a:r>
            <a:rPr lang="en-GB" dirty="0"/>
            <a:t>Mandated extracts uploaded to CSDS</a:t>
          </a:r>
        </a:p>
      </dgm:t>
    </dgm:pt>
    <dgm:pt modelId="{AC4CB2FB-EF55-4CDB-8956-4D88B766554A}" type="parTrans" cxnId="{55F81DCD-9489-494D-BA33-A0A0F20453D6}">
      <dgm:prSet/>
      <dgm:spPr/>
      <dgm:t>
        <a:bodyPr/>
        <a:lstStyle/>
        <a:p>
          <a:endParaRPr lang="en-GB"/>
        </a:p>
      </dgm:t>
    </dgm:pt>
    <dgm:pt modelId="{9C79D354-3064-4036-84EC-46C91A557E12}" type="sibTrans" cxnId="{55F81DCD-9489-494D-BA33-A0A0F20453D6}">
      <dgm:prSet/>
      <dgm:spPr/>
      <dgm:t>
        <a:bodyPr/>
        <a:lstStyle/>
        <a:p>
          <a:endParaRPr lang="en-GB"/>
        </a:p>
      </dgm:t>
    </dgm:pt>
    <dgm:pt modelId="{62013C9B-B856-481F-A93A-D138DE66A60F}">
      <dgm:prSet/>
      <dgm:spPr/>
      <dgm:t>
        <a:bodyPr/>
        <a:lstStyle/>
        <a:p>
          <a:r>
            <a:rPr lang="en-GB" dirty="0"/>
            <a:t>Upload to Secondary Uses Services Dataset</a:t>
          </a:r>
        </a:p>
      </dgm:t>
    </dgm:pt>
    <dgm:pt modelId="{45B7420F-9E1D-4FC7-B07C-30622C0EFE8C}" type="parTrans" cxnId="{903C90EF-B866-4D10-A23B-50B7B6F6C5C9}">
      <dgm:prSet/>
      <dgm:spPr/>
      <dgm:t>
        <a:bodyPr/>
        <a:lstStyle/>
        <a:p>
          <a:endParaRPr lang="en-GB"/>
        </a:p>
      </dgm:t>
    </dgm:pt>
    <dgm:pt modelId="{67BCC221-162D-4824-B97D-171C4ADAE7F1}" type="sibTrans" cxnId="{903C90EF-B866-4D10-A23B-50B7B6F6C5C9}">
      <dgm:prSet/>
      <dgm:spPr/>
      <dgm:t>
        <a:bodyPr/>
        <a:lstStyle/>
        <a:p>
          <a:endParaRPr lang="en-GB"/>
        </a:p>
      </dgm:t>
    </dgm:pt>
    <dgm:pt modelId="{611F3FA2-A253-4BF7-B286-69806991A372}">
      <dgm:prSet phldrT="[Text]"/>
      <dgm:spPr/>
      <dgm:t>
        <a:bodyPr/>
        <a:lstStyle/>
        <a:p>
          <a:r>
            <a:rPr lang="en-GB" dirty="0"/>
            <a:t>Uploaded to Model community System</a:t>
          </a:r>
        </a:p>
      </dgm:t>
    </dgm:pt>
    <dgm:pt modelId="{87E9587F-6E82-42F8-9A29-678B607E1A65}" type="parTrans" cxnId="{DB5948C4-661C-46AF-92B1-EA30BB64E459}">
      <dgm:prSet/>
      <dgm:spPr/>
      <dgm:t>
        <a:bodyPr/>
        <a:lstStyle/>
        <a:p>
          <a:endParaRPr lang="en-GB"/>
        </a:p>
      </dgm:t>
    </dgm:pt>
    <dgm:pt modelId="{DE81BF56-8F64-491F-A784-467877FD97DB}" type="sibTrans" cxnId="{DB5948C4-661C-46AF-92B1-EA30BB64E459}">
      <dgm:prSet/>
      <dgm:spPr/>
      <dgm:t>
        <a:bodyPr/>
        <a:lstStyle/>
        <a:p>
          <a:endParaRPr lang="en-GB"/>
        </a:p>
      </dgm:t>
    </dgm:pt>
    <dgm:pt modelId="{BE0B5D5A-A56C-4E4A-81F4-A0AEF6F53DE3}" type="pres">
      <dgm:prSet presAssocID="{7A58346E-9D02-46D1-8DDF-3E5FDC60DB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F024C-0439-4ABF-9253-239F0F55A07A}" type="pres">
      <dgm:prSet presAssocID="{A482D761-DB98-4C85-B424-8202DFEB20F8}" presName="root" presStyleCnt="0"/>
      <dgm:spPr/>
    </dgm:pt>
    <dgm:pt modelId="{1AF8E79F-2082-4465-88A1-444B69D21390}" type="pres">
      <dgm:prSet presAssocID="{A482D761-DB98-4C85-B424-8202DFEB20F8}" presName="rootComposite" presStyleCnt="0"/>
      <dgm:spPr/>
    </dgm:pt>
    <dgm:pt modelId="{F0AE2ED1-67C3-4560-8D94-600DBF3C6F65}" type="pres">
      <dgm:prSet presAssocID="{A482D761-DB98-4C85-B424-8202DFEB20F8}" presName="rootText" presStyleLbl="node1" presStyleIdx="0" presStyleCnt="2"/>
      <dgm:spPr/>
    </dgm:pt>
    <dgm:pt modelId="{952F8503-B854-412E-B412-9C683495EC20}" type="pres">
      <dgm:prSet presAssocID="{A482D761-DB98-4C85-B424-8202DFEB20F8}" presName="rootConnector" presStyleLbl="node1" presStyleIdx="0" presStyleCnt="2"/>
      <dgm:spPr/>
    </dgm:pt>
    <dgm:pt modelId="{F9FF7B49-A9C2-4801-972E-D4F4B68A3638}" type="pres">
      <dgm:prSet presAssocID="{A482D761-DB98-4C85-B424-8202DFEB20F8}" presName="childShape" presStyleCnt="0"/>
      <dgm:spPr/>
    </dgm:pt>
    <dgm:pt modelId="{6F1DF8A9-F31C-4F41-8AF2-F4D19276EBC2}" type="pres">
      <dgm:prSet presAssocID="{1CCDC647-4377-4900-A31D-83BE050E242B}" presName="Name13" presStyleLbl="parChTrans1D2" presStyleIdx="0" presStyleCnt="6"/>
      <dgm:spPr/>
    </dgm:pt>
    <dgm:pt modelId="{0593FE51-0279-4C77-95B1-15AD50D84ABE}" type="pres">
      <dgm:prSet presAssocID="{BF12381B-B3DB-4127-B3BD-D4CFF45BC80E}" presName="childText" presStyleLbl="bgAcc1" presStyleIdx="0" presStyleCnt="6" custLinFactNeighborY="-12822">
        <dgm:presLayoutVars>
          <dgm:bulletEnabled val="1"/>
        </dgm:presLayoutVars>
      </dgm:prSet>
      <dgm:spPr/>
    </dgm:pt>
    <dgm:pt modelId="{1E810EE9-83FD-4682-BF49-2B110C3487D2}" type="pres">
      <dgm:prSet presAssocID="{64B930D1-9C69-4CBB-8F01-794E59387D84}" presName="Name13" presStyleLbl="parChTrans1D2" presStyleIdx="1" presStyleCnt="6"/>
      <dgm:spPr/>
    </dgm:pt>
    <dgm:pt modelId="{786A04DA-3812-4E53-B258-1909CE05FF73}" type="pres">
      <dgm:prSet presAssocID="{385362E6-7987-4036-B6E8-C89EE55127D4}" presName="childText" presStyleLbl="bgAcc1" presStyleIdx="1" presStyleCnt="6" custLinFactNeighborX="-1233" custLinFactNeighborY="96656">
        <dgm:presLayoutVars>
          <dgm:bulletEnabled val="1"/>
        </dgm:presLayoutVars>
      </dgm:prSet>
      <dgm:spPr/>
    </dgm:pt>
    <dgm:pt modelId="{C98A0685-A723-4301-AF5B-C3C69F1424B8}" type="pres">
      <dgm:prSet presAssocID="{45B7420F-9E1D-4FC7-B07C-30622C0EFE8C}" presName="Name13" presStyleLbl="parChTrans1D2" presStyleIdx="2" presStyleCnt="6"/>
      <dgm:spPr/>
    </dgm:pt>
    <dgm:pt modelId="{A9169AFB-C157-43EF-BB4F-D69C6ED104C9}" type="pres">
      <dgm:prSet presAssocID="{62013C9B-B856-481F-A93A-D138DE66A60F}" presName="childText" presStyleLbl="bgAcc1" presStyleIdx="2" presStyleCnt="6" custLinFactY="-49914" custLinFactNeighborX="-616" custLinFactNeighborY="-100000">
        <dgm:presLayoutVars>
          <dgm:bulletEnabled val="1"/>
        </dgm:presLayoutVars>
      </dgm:prSet>
      <dgm:spPr/>
    </dgm:pt>
    <dgm:pt modelId="{204BAB1E-CDC9-4E97-BB95-9E23F2DA71F5}" type="pres">
      <dgm:prSet presAssocID="{668BE78D-F62B-455B-B952-2BC3863F7A2D}" presName="root" presStyleCnt="0"/>
      <dgm:spPr/>
    </dgm:pt>
    <dgm:pt modelId="{03B29FDD-5975-41DC-AC6E-7836EA94FCF4}" type="pres">
      <dgm:prSet presAssocID="{668BE78D-F62B-455B-B952-2BC3863F7A2D}" presName="rootComposite" presStyleCnt="0"/>
      <dgm:spPr/>
    </dgm:pt>
    <dgm:pt modelId="{70E1D704-A360-46E8-9312-42CF4509D969}" type="pres">
      <dgm:prSet presAssocID="{668BE78D-F62B-455B-B952-2BC3863F7A2D}" presName="rootText" presStyleLbl="node1" presStyleIdx="1" presStyleCnt="2"/>
      <dgm:spPr/>
    </dgm:pt>
    <dgm:pt modelId="{AE877223-78CE-414B-B971-207BDB1C48C3}" type="pres">
      <dgm:prSet presAssocID="{668BE78D-F62B-455B-B952-2BC3863F7A2D}" presName="rootConnector" presStyleLbl="node1" presStyleIdx="1" presStyleCnt="2"/>
      <dgm:spPr/>
    </dgm:pt>
    <dgm:pt modelId="{CCFE1BB2-1930-4ACF-9330-62CC6F44DF66}" type="pres">
      <dgm:prSet presAssocID="{668BE78D-F62B-455B-B952-2BC3863F7A2D}" presName="childShape" presStyleCnt="0"/>
      <dgm:spPr/>
    </dgm:pt>
    <dgm:pt modelId="{2BD956E4-E41A-475E-944C-1031B05FDC10}" type="pres">
      <dgm:prSet presAssocID="{438C5A79-25D7-43EE-B5EC-2222D6EB599A}" presName="Name13" presStyleLbl="parChTrans1D2" presStyleIdx="3" presStyleCnt="6"/>
      <dgm:spPr/>
    </dgm:pt>
    <dgm:pt modelId="{A03727B1-A374-41FA-A9D0-1ED28FE53826}" type="pres">
      <dgm:prSet presAssocID="{A3CAAC44-CEBB-44EE-B78D-6D0661450713}" presName="childText" presStyleLbl="bgAcc1" presStyleIdx="3" presStyleCnt="6" custLinFactNeighborX="-616" custLinFactNeighborY="-11835">
        <dgm:presLayoutVars>
          <dgm:bulletEnabled val="1"/>
        </dgm:presLayoutVars>
      </dgm:prSet>
      <dgm:spPr/>
    </dgm:pt>
    <dgm:pt modelId="{D05020B2-C0B7-4329-84B3-DD6AE5978A66}" type="pres">
      <dgm:prSet presAssocID="{AC4CB2FB-EF55-4CDB-8956-4D88B766554A}" presName="Name13" presStyleLbl="parChTrans1D2" presStyleIdx="4" presStyleCnt="6"/>
      <dgm:spPr/>
    </dgm:pt>
    <dgm:pt modelId="{DE3501C1-F873-4EF6-B402-8C61C577869D}" type="pres">
      <dgm:prSet presAssocID="{ECC3A3BB-A621-4BF1-94E9-3EB30F2E3E45}" presName="childText" presStyleLbl="bgAcc1" presStyleIdx="4" presStyleCnt="6" custLinFactNeighborY="-19725">
        <dgm:presLayoutVars>
          <dgm:bulletEnabled val="1"/>
        </dgm:presLayoutVars>
      </dgm:prSet>
      <dgm:spPr/>
    </dgm:pt>
    <dgm:pt modelId="{2BAE0A9B-5942-4FD9-B726-3837D415C2C1}" type="pres">
      <dgm:prSet presAssocID="{87E9587F-6E82-42F8-9A29-678B607E1A65}" presName="Name13" presStyleLbl="parChTrans1D2" presStyleIdx="5" presStyleCnt="6"/>
      <dgm:spPr/>
    </dgm:pt>
    <dgm:pt modelId="{52AADA28-8608-44BE-A9A8-505898BD36E0}" type="pres">
      <dgm:prSet presAssocID="{611F3FA2-A253-4BF7-B286-69806991A372}" presName="childText" presStyleLbl="bgAcc1" presStyleIdx="5" presStyleCnt="6" custLinFactNeighborX="-1233" custLinFactNeighborY="-21588">
        <dgm:presLayoutVars>
          <dgm:bulletEnabled val="1"/>
        </dgm:presLayoutVars>
      </dgm:prSet>
      <dgm:spPr/>
    </dgm:pt>
  </dgm:ptLst>
  <dgm:cxnLst>
    <dgm:cxn modelId="{DCF9261B-59DE-457B-B0DD-56F47A717F4C}" type="presOf" srcId="{45B7420F-9E1D-4FC7-B07C-30622C0EFE8C}" destId="{C98A0685-A723-4301-AF5B-C3C69F1424B8}" srcOrd="0" destOrd="0" presId="urn:microsoft.com/office/officeart/2005/8/layout/hierarchy3"/>
    <dgm:cxn modelId="{C79CB231-CA08-43CE-84F0-566F465D5EB7}" type="presOf" srcId="{668BE78D-F62B-455B-B952-2BC3863F7A2D}" destId="{70E1D704-A360-46E8-9312-42CF4509D969}" srcOrd="0" destOrd="0" presId="urn:microsoft.com/office/officeart/2005/8/layout/hierarchy3"/>
    <dgm:cxn modelId="{1D45663F-4D6F-4A49-A6C2-78F8E5538D8F}" srcId="{A482D761-DB98-4C85-B424-8202DFEB20F8}" destId="{BF12381B-B3DB-4127-B3BD-D4CFF45BC80E}" srcOrd="0" destOrd="0" parTransId="{1CCDC647-4377-4900-A31D-83BE050E242B}" sibTransId="{E5F36D8A-84CC-4AED-8BD0-7A889F7ED40A}"/>
    <dgm:cxn modelId="{9802635C-4E4F-4B15-943E-5B4CD58BF98C}" type="presOf" srcId="{668BE78D-F62B-455B-B952-2BC3863F7A2D}" destId="{AE877223-78CE-414B-B971-207BDB1C48C3}" srcOrd="1" destOrd="0" presId="urn:microsoft.com/office/officeart/2005/8/layout/hierarchy3"/>
    <dgm:cxn modelId="{8941E262-CA4F-43EC-B74D-50DC28EC477E}" srcId="{668BE78D-F62B-455B-B952-2BC3863F7A2D}" destId="{A3CAAC44-CEBB-44EE-B78D-6D0661450713}" srcOrd="0" destOrd="0" parTransId="{438C5A79-25D7-43EE-B5EC-2222D6EB599A}" sibTransId="{3F7D9FA2-B362-41EB-9406-1471B508B0C6}"/>
    <dgm:cxn modelId="{9B60126A-594C-4D68-9A88-2CDB37CA4149}" type="presOf" srcId="{611F3FA2-A253-4BF7-B286-69806991A372}" destId="{52AADA28-8608-44BE-A9A8-505898BD36E0}" srcOrd="0" destOrd="0" presId="urn:microsoft.com/office/officeart/2005/8/layout/hierarchy3"/>
    <dgm:cxn modelId="{FF35F671-CC05-4100-B1E7-7882C2FA6D2D}" type="presOf" srcId="{7A58346E-9D02-46D1-8DDF-3E5FDC60DB6C}" destId="{BE0B5D5A-A56C-4E4A-81F4-A0AEF6F53DE3}" srcOrd="0" destOrd="0" presId="urn:microsoft.com/office/officeart/2005/8/layout/hierarchy3"/>
    <dgm:cxn modelId="{1620D553-2CA2-4188-9E6E-07AF388236B0}" type="presOf" srcId="{ECC3A3BB-A621-4BF1-94E9-3EB30F2E3E45}" destId="{DE3501C1-F873-4EF6-B402-8C61C577869D}" srcOrd="0" destOrd="0" presId="urn:microsoft.com/office/officeart/2005/8/layout/hierarchy3"/>
    <dgm:cxn modelId="{3E2C6C58-2697-46AB-BB12-3A4E0D203D13}" type="presOf" srcId="{438C5A79-25D7-43EE-B5EC-2222D6EB599A}" destId="{2BD956E4-E41A-475E-944C-1031B05FDC10}" srcOrd="0" destOrd="0" presId="urn:microsoft.com/office/officeart/2005/8/layout/hierarchy3"/>
    <dgm:cxn modelId="{5418B859-776B-4899-997A-BFEB1ACEB83E}" srcId="{A482D761-DB98-4C85-B424-8202DFEB20F8}" destId="{385362E6-7987-4036-B6E8-C89EE55127D4}" srcOrd="1" destOrd="0" parTransId="{64B930D1-9C69-4CBB-8F01-794E59387D84}" sibTransId="{768A05F9-792D-4DAB-9F55-2E7D911255B5}"/>
    <dgm:cxn modelId="{A4CDD37E-761F-4AA9-9422-7DE5605DA7D9}" type="presOf" srcId="{87E9587F-6E82-42F8-9A29-678B607E1A65}" destId="{2BAE0A9B-5942-4FD9-B726-3837D415C2C1}" srcOrd="0" destOrd="0" presId="urn:microsoft.com/office/officeart/2005/8/layout/hierarchy3"/>
    <dgm:cxn modelId="{710AD289-BCAD-4FA1-B4B5-D75761644E5B}" srcId="{7A58346E-9D02-46D1-8DDF-3E5FDC60DB6C}" destId="{668BE78D-F62B-455B-B952-2BC3863F7A2D}" srcOrd="1" destOrd="0" parTransId="{D93D7356-4923-495E-BF21-0A89B4A115B0}" sibTransId="{5CFEDDAE-63E0-4142-A1B5-F347ABC0AB05}"/>
    <dgm:cxn modelId="{52DD0A9B-64BC-47D0-843A-170F1DAF5B46}" type="presOf" srcId="{64B930D1-9C69-4CBB-8F01-794E59387D84}" destId="{1E810EE9-83FD-4682-BF49-2B110C3487D2}" srcOrd="0" destOrd="0" presId="urn:microsoft.com/office/officeart/2005/8/layout/hierarchy3"/>
    <dgm:cxn modelId="{D18EC7AB-A6C9-4111-88EC-BC72467DF12D}" type="presOf" srcId="{1CCDC647-4377-4900-A31D-83BE050E242B}" destId="{6F1DF8A9-F31C-4F41-8AF2-F4D19276EBC2}" srcOrd="0" destOrd="0" presId="urn:microsoft.com/office/officeart/2005/8/layout/hierarchy3"/>
    <dgm:cxn modelId="{72387EB0-38A6-4BDB-8D0B-5F82E3C5F80A}" type="presOf" srcId="{AC4CB2FB-EF55-4CDB-8956-4D88B766554A}" destId="{D05020B2-C0B7-4329-84B3-DD6AE5978A66}" srcOrd="0" destOrd="0" presId="urn:microsoft.com/office/officeart/2005/8/layout/hierarchy3"/>
    <dgm:cxn modelId="{101D03BA-B831-4003-B894-95D74F02F526}" type="presOf" srcId="{385362E6-7987-4036-B6E8-C89EE55127D4}" destId="{786A04DA-3812-4E53-B258-1909CE05FF73}" srcOrd="0" destOrd="0" presId="urn:microsoft.com/office/officeart/2005/8/layout/hierarchy3"/>
    <dgm:cxn modelId="{09FA4CBF-FA9B-4959-AEE2-B30507F59E5D}" srcId="{7A58346E-9D02-46D1-8DDF-3E5FDC60DB6C}" destId="{A482D761-DB98-4C85-B424-8202DFEB20F8}" srcOrd="0" destOrd="0" parTransId="{8FA1811E-B1E4-4F7E-9BE6-D1A90C0F56F2}" sibTransId="{48D11AA7-8454-468D-9DCC-46C62F5FA523}"/>
    <dgm:cxn modelId="{6BB415C0-D148-4B3C-BAD1-B0D1D554EBED}" type="presOf" srcId="{A3CAAC44-CEBB-44EE-B78D-6D0661450713}" destId="{A03727B1-A374-41FA-A9D0-1ED28FE53826}" srcOrd="0" destOrd="0" presId="urn:microsoft.com/office/officeart/2005/8/layout/hierarchy3"/>
    <dgm:cxn modelId="{58C263C2-2D35-4279-AF88-13370E716117}" type="presOf" srcId="{A482D761-DB98-4C85-B424-8202DFEB20F8}" destId="{952F8503-B854-412E-B412-9C683495EC20}" srcOrd="1" destOrd="0" presId="urn:microsoft.com/office/officeart/2005/8/layout/hierarchy3"/>
    <dgm:cxn modelId="{191ED1C2-FB56-4436-BB20-0495A1C951AD}" type="presOf" srcId="{BF12381B-B3DB-4127-B3BD-D4CFF45BC80E}" destId="{0593FE51-0279-4C77-95B1-15AD50D84ABE}" srcOrd="0" destOrd="0" presId="urn:microsoft.com/office/officeart/2005/8/layout/hierarchy3"/>
    <dgm:cxn modelId="{DB5948C4-661C-46AF-92B1-EA30BB64E459}" srcId="{668BE78D-F62B-455B-B952-2BC3863F7A2D}" destId="{611F3FA2-A253-4BF7-B286-69806991A372}" srcOrd="2" destOrd="0" parTransId="{87E9587F-6E82-42F8-9A29-678B607E1A65}" sibTransId="{DE81BF56-8F64-491F-A784-467877FD97DB}"/>
    <dgm:cxn modelId="{55F81DCD-9489-494D-BA33-A0A0F20453D6}" srcId="{668BE78D-F62B-455B-B952-2BC3863F7A2D}" destId="{ECC3A3BB-A621-4BF1-94E9-3EB30F2E3E45}" srcOrd="1" destOrd="0" parTransId="{AC4CB2FB-EF55-4CDB-8956-4D88B766554A}" sibTransId="{9C79D354-3064-4036-84EC-46C91A557E12}"/>
    <dgm:cxn modelId="{903C90EF-B866-4D10-A23B-50B7B6F6C5C9}" srcId="{A482D761-DB98-4C85-B424-8202DFEB20F8}" destId="{62013C9B-B856-481F-A93A-D138DE66A60F}" srcOrd="2" destOrd="0" parTransId="{45B7420F-9E1D-4FC7-B07C-30622C0EFE8C}" sibTransId="{67BCC221-162D-4824-B97D-171C4ADAE7F1}"/>
    <dgm:cxn modelId="{59F4E1F7-6D45-4DAF-840E-9B71963B474C}" type="presOf" srcId="{A482D761-DB98-4C85-B424-8202DFEB20F8}" destId="{F0AE2ED1-67C3-4560-8D94-600DBF3C6F65}" srcOrd="0" destOrd="0" presId="urn:microsoft.com/office/officeart/2005/8/layout/hierarchy3"/>
    <dgm:cxn modelId="{EDD301FB-4056-4111-82C2-F3639C5B3EE5}" type="presOf" srcId="{62013C9B-B856-481F-A93A-D138DE66A60F}" destId="{A9169AFB-C157-43EF-BB4F-D69C6ED104C9}" srcOrd="0" destOrd="0" presId="urn:microsoft.com/office/officeart/2005/8/layout/hierarchy3"/>
    <dgm:cxn modelId="{BC3B4A4E-B1C5-4F32-8DCA-51E29E7A30BD}" type="presParOf" srcId="{BE0B5D5A-A56C-4E4A-81F4-A0AEF6F53DE3}" destId="{E3CF024C-0439-4ABF-9253-239F0F55A07A}" srcOrd="0" destOrd="0" presId="urn:microsoft.com/office/officeart/2005/8/layout/hierarchy3"/>
    <dgm:cxn modelId="{4EF86F30-FC99-47F9-85EB-501684512315}" type="presParOf" srcId="{E3CF024C-0439-4ABF-9253-239F0F55A07A}" destId="{1AF8E79F-2082-4465-88A1-444B69D21390}" srcOrd="0" destOrd="0" presId="urn:microsoft.com/office/officeart/2005/8/layout/hierarchy3"/>
    <dgm:cxn modelId="{6B1FC491-A97E-498F-9E18-1B57DCCC306C}" type="presParOf" srcId="{1AF8E79F-2082-4465-88A1-444B69D21390}" destId="{F0AE2ED1-67C3-4560-8D94-600DBF3C6F65}" srcOrd="0" destOrd="0" presId="urn:microsoft.com/office/officeart/2005/8/layout/hierarchy3"/>
    <dgm:cxn modelId="{C10A90ED-3FD8-401D-B988-F8390DBF1683}" type="presParOf" srcId="{1AF8E79F-2082-4465-88A1-444B69D21390}" destId="{952F8503-B854-412E-B412-9C683495EC20}" srcOrd="1" destOrd="0" presId="urn:microsoft.com/office/officeart/2005/8/layout/hierarchy3"/>
    <dgm:cxn modelId="{729408E4-9200-4181-85DD-6994B5730D1C}" type="presParOf" srcId="{E3CF024C-0439-4ABF-9253-239F0F55A07A}" destId="{F9FF7B49-A9C2-4801-972E-D4F4B68A3638}" srcOrd="1" destOrd="0" presId="urn:microsoft.com/office/officeart/2005/8/layout/hierarchy3"/>
    <dgm:cxn modelId="{0ABE7E8F-66DA-4290-BB8E-D6F292105EAD}" type="presParOf" srcId="{F9FF7B49-A9C2-4801-972E-D4F4B68A3638}" destId="{6F1DF8A9-F31C-4F41-8AF2-F4D19276EBC2}" srcOrd="0" destOrd="0" presId="urn:microsoft.com/office/officeart/2005/8/layout/hierarchy3"/>
    <dgm:cxn modelId="{30A9A903-72BD-4537-970E-3E238DADFCBA}" type="presParOf" srcId="{F9FF7B49-A9C2-4801-972E-D4F4B68A3638}" destId="{0593FE51-0279-4C77-95B1-15AD50D84ABE}" srcOrd="1" destOrd="0" presId="urn:microsoft.com/office/officeart/2005/8/layout/hierarchy3"/>
    <dgm:cxn modelId="{E8A57243-A668-4C16-BBA8-1E5C1EC08F4C}" type="presParOf" srcId="{F9FF7B49-A9C2-4801-972E-D4F4B68A3638}" destId="{1E810EE9-83FD-4682-BF49-2B110C3487D2}" srcOrd="2" destOrd="0" presId="urn:microsoft.com/office/officeart/2005/8/layout/hierarchy3"/>
    <dgm:cxn modelId="{948DB017-86F8-4D80-B5DD-4BE4714FAD0C}" type="presParOf" srcId="{F9FF7B49-A9C2-4801-972E-D4F4B68A3638}" destId="{786A04DA-3812-4E53-B258-1909CE05FF73}" srcOrd="3" destOrd="0" presId="urn:microsoft.com/office/officeart/2005/8/layout/hierarchy3"/>
    <dgm:cxn modelId="{2614D57B-06A2-4631-AE7B-F66EFDD164B2}" type="presParOf" srcId="{F9FF7B49-A9C2-4801-972E-D4F4B68A3638}" destId="{C98A0685-A723-4301-AF5B-C3C69F1424B8}" srcOrd="4" destOrd="0" presId="urn:microsoft.com/office/officeart/2005/8/layout/hierarchy3"/>
    <dgm:cxn modelId="{FC5DA628-723B-4809-910A-533F366F06DD}" type="presParOf" srcId="{F9FF7B49-A9C2-4801-972E-D4F4B68A3638}" destId="{A9169AFB-C157-43EF-BB4F-D69C6ED104C9}" srcOrd="5" destOrd="0" presId="urn:microsoft.com/office/officeart/2005/8/layout/hierarchy3"/>
    <dgm:cxn modelId="{9CBBC4C4-B40F-4589-B487-F2231DDC5EE4}" type="presParOf" srcId="{BE0B5D5A-A56C-4E4A-81F4-A0AEF6F53DE3}" destId="{204BAB1E-CDC9-4E97-BB95-9E23F2DA71F5}" srcOrd="1" destOrd="0" presId="urn:microsoft.com/office/officeart/2005/8/layout/hierarchy3"/>
    <dgm:cxn modelId="{4BBE6CDE-506A-4A8D-8081-DA6A400D06B3}" type="presParOf" srcId="{204BAB1E-CDC9-4E97-BB95-9E23F2DA71F5}" destId="{03B29FDD-5975-41DC-AC6E-7836EA94FCF4}" srcOrd="0" destOrd="0" presId="urn:microsoft.com/office/officeart/2005/8/layout/hierarchy3"/>
    <dgm:cxn modelId="{0AEC9F2A-6CCB-4595-9457-951C1778BACF}" type="presParOf" srcId="{03B29FDD-5975-41DC-AC6E-7836EA94FCF4}" destId="{70E1D704-A360-46E8-9312-42CF4509D969}" srcOrd="0" destOrd="0" presId="urn:microsoft.com/office/officeart/2005/8/layout/hierarchy3"/>
    <dgm:cxn modelId="{D27F2F1B-48E3-4649-9F52-DDB830AA7FA5}" type="presParOf" srcId="{03B29FDD-5975-41DC-AC6E-7836EA94FCF4}" destId="{AE877223-78CE-414B-B971-207BDB1C48C3}" srcOrd="1" destOrd="0" presId="urn:microsoft.com/office/officeart/2005/8/layout/hierarchy3"/>
    <dgm:cxn modelId="{B38199BF-A280-40B4-95EF-98D07D9BCAEC}" type="presParOf" srcId="{204BAB1E-CDC9-4E97-BB95-9E23F2DA71F5}" destId="{CCFE1BB2-1930-4ACF-9330-62CC6F44DF66}" srcOrd="1" destOrd="0" presId="urn:microsoft.com/office/officeart/2005/8/layout/hierarchy3"/>
    <dgm:cxn modelId="{3ED6C8DB-FF36-4254-BCBB-D3E9D3D5505E}" type="presParOf" srcId="{CCFE1BB2-1930-4ACF-9330-62CC6F44DF66}" destId="{2BD956E4-E41A-475E-944C-1031B05FDC10}" srcOrd="0" destOrd="0" presId="urn:microsoft.com/office/officeart/2005/8/layout/hierarchy3"/>
    <dgm:cxn modelId="{C4D64DD5-6D45-40E3-981C-D3ABA1F8DA5F}" type="presParOf" srcId="{CCFE1BB2-1930-4ACF-9330-62CC6F44DF66}" destId="{A03727B1-A374-41FA-A9D0-1ED28FE53826}" srcOrd="1" destOrd="0" presId="urn:microsoft.com/office/officeart/2005/8/layout/hierarchy3"/>
    <dgm:cxn modelId="{62F1F256-6032-4287-A0C3-59000FA010E8}" type="presParOf" srcId="{CCFE1BB2-1930-4ACF-9330-62CC6F44DF66}" destId="{D05020B2-C0B7-4329-84B3-DD6AE5978A66}" srcOrd="2" destOrd="0" presId="urn:microsoft.com/office/officeart/2005/8/layout/hierarchy3"/>
    <dgm:cxn modelId="{BA948FE6-B0C7-45D1-A765-7E6DAF04D06E}" type="presParOf" srcId="{CCFE1BB2-1930-4ACF-9330-62CC6F44DF66}" destId="{DE3501C1-F873-4EF6-B402-8C61C577869D}" srcOrd="3" destOrd="0" presId="urn:microsoft.com/office/officeart/2005/8/layout/hierarchy3"/>
    <dgm:cxn modelId="{0DD803B6-5395-4EAE-9C36-239589EAAAA8}" type="presParOf" srcId="{CCFE1BB2-1930-4ACF-9330-62CC6F44DF66}" destId="{2BAE0A9B-5942-4FD9-B726-3837D415C2C1}" srcOrd="4" destOrd="0" presId="urn:microsoft.com/office/officeart/2005/8/layout/hierarchy3"/>
    <dgm:cxn modelId="{62AAF428-ABD4-405D-A782-037538A104D7}" type="presParOf" srcId="{CCFE1BB2-1930-4ACF-9330-62CC6F44DF66}" destId="{52AADA28-8608-44BE-A9A8-505898BD36E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515EB-64CB-4671-B2C9-D34FC8837223}">
      <dsp:nvSpPr>
        <dsp:cNvPr id="0" name=""/>
        <dsp:cNvSpPr/>
      </dsp:nvSpPr>
      <dsp:spPr>
        <a:xfrm>
          <a:off x="1105707" y="132669"/>
          <a:ext cx="2744883" cy="27448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People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the knowledge and skills of the health and care workforce, patients and carers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471692" y="613023"/>
        <a:ext cx="2012914" cy="1235197"/>
      </dsp:txXfrm>
    </dsp:sp>
    <dsp:sp modelId="{5D735FED-EB8F-4772-8A7D-322574916F7F}">
      <dsp:nvSpPr>
        <dsp:cNvPr id="0" name=""/>
        <dsp:cNvSpPr/>
      </dsp:nvSpPr>
      <dsp:spPr>
        <a:xfrm>
          <a:off x="2096153" y="1848221"/>
          <a:ext cx="2744883" cy="27448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Technology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Improve the quality of data and Information</a:t>
          </a:r>
        </a:p>
      </dsp:txBody>
      <dsp:txXfrm>
        <a:off x="2935630" y="2557316"/>
        <a:ext cx="1646929" cy="1509685"/>
      </dsp:txXfrm>
    </dsp:sp>
    <dsp:sp modelId="{3B1E917E-596E-4CB2-AE5F-15A934963486}">
      <dsp:nvSpPr>
        <dsp:cNvPr id="0" name=""/>
        <dsp:cNvSpPr/>
      </dsp:nvSpPr>
      <dsp:spPr>
        <a:xfrm>
          <a:off x="115262" y="1848221"/>
          <a:ext cx="2744883" cy="27448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Process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Improve the systems and pathways for  the delivery of care</a:t>
          </a:r>
        </a:p>
      </dsp:txBody>
      <dsp:txXfrm>
        <a:off x="373739" y="2557316"/>
        <a:ext cx="1646929" cy="1509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A1A71-821A-4CD2-BACB-44B5FAFA7496}">
      <dsp:nvSpPr>
        <dsp:cNvPr id="0" name=""/>
        <dsp:cNvSpPr/>
      </dsp:nvSpPr>
      <dsp:spPr>
        <a:xfrm>
          <a:off x="1538017" y="40383"/>
          <a:ext cx="2099935" cy="2099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Clinical state, setting and circumstance</a:t>
          </a:r>
        </a:p>
      </dsp:txBody>
      <dsp:txXfrm>
        <a:off x="1780317" y="323067"/>
        <a:ext cx="1615335" cy="666325"/>
      </dsp:txXfrm>
    </dsp:sp>
    <dsp:sp modelId="{5C1D0DED-8855-411F-9EA5-1512BE8EECF4}">
      <dsp:nvSpPr>
        <dsp:cNvPr id="0" name=""/>
        <dsp:cNvSpPr/>
      </dsp:nvSpPr>
      <dsp:spPr>
        <a:xfrm>
          <a:off x="2466835" y="969201"/>
          <a:ext cx="2099935" cy="2099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Patient preferences and actions</a:t>
          </a:r>
        </a:p>
      </dsp:txBody>
      <dsp:txXfrm>
        <a:off x="3597570" y="1211501"/>
        <a:ext cx="807667" cy="1615335"/>
      </dsp:txXfrm>
    </dsp:sp>
    <dsp:sp modelId="{EF23DED0-F837-43B5-A9A0-AB759EC3D539}">
      <dsp:nvSpPr>
        <dsp:cNvPr id="0" name=""/>
        <dsp:cNvSpPr/>
      </dsp:nvSpPr>
      <dsp:spPr>
        <a:xfrm>
          <a:off x="1538017" y="1898018"/>
          <a:ext cx="2099935" cy="2099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Health care resources</a:t>
          </a:r>
        </a:p>
      </dsp:txBody>
      <dsp:txXfrm>
        <a:off x="1780317" y="3048945"/>
        <a:ext cx="1615335" cy="666325"/>
      </dsp:txXfrm>
    </dsp:sp>
    <dsp:sp modelId="{A17DD05A-F426-4843-9507-09009023FB84}">
      <dsp:nvSpPr>
        <dsp:cNvPr id="0" name=""/>
        <dsp:cNvSpPr/>
      </dsp:nvSpPr>
      <dsp:spPr>
        <a:xfrm>
          <a:off x="609199" y="969201"/>
          <a:ext cx="2099935" cy="2099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Research evidence</a:t>
          </a:r>
        </a:p>
      </dsp:txBody>
      <dsp:txXfrm>
        <a:off x="770733" y="1211501"/>
        <a:ext cx="807667" cy="1615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E2ED1-67C3-4560-8D94-600DBF3C6F65}">
      <dsp:nvSpPr>
        <dsp:cNvPr id="0" name=""/>
        <dsp:cNvSpPr/>
      </dsp:nvSpPr>
      <dsp:spPr>
        <a:xfrm>
          <a:off x="787287" y="987"/>
          <a:ext cx="1098448" cy="54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Coded data acute care</a:t>
          </a:r>
        </a:p>
      </dsp:txBody>
      <dsp:txXfrm>
        <a:off x="803373" y="17073"/>
        <a:ext cx="1066276" cy="517052"/>
      </dsp:txXfrm>
    </dsp:sp>
    <dsp:sp modelId="{6F1DF8A9-F31C-4F41-8AF2-F4D19276EBC2}">
      <dsp:nvSpPr>
        <dsp:cNvPr id="0" name=""/>
        <dsp:cNvSpPr/>
      </dsp:nvSpPr>
      <dsp:spPr>
        <a:xfrm>
          <a:off x="897132" y="550211"/>
          <a:ext cx="109844" cy="34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96"/>
              </a:lnTo>
              <a:lnTo>
                <a:pt x="109844" y="341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3FE51-0279-4C77-95B1-15AD50D84ABE}">
      <dsp:nvSpPr>
        <dsp:cNvPr id="0" name=""/>
        <dsp:cNvSpPr/>
      </dsp:nvSpPr>
      <dsp:spPr>
        <a:xfrm>
          <a:off x="1006977" y="617096"/>
          <a:ext cx="878758" cy="54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Clinical coders code </a:t>
          </a:r>
        </a:p>
      </dsp:txBody>
      <dsp:txXfrm>
        <a:off x="1023063" y="633182"/>
        <a:ext cx="846586" cy="517052"/>
      </dsp:txXfrm>
    </dsp:sp>
    <dsp:sp modelId="{1E810EE9-83FD-4682-BF49-2B110C3487D2}">
      <dsp:nvSpPr>
        <dsp:cNvPr id="0" name=""/>
        <dsp:cNvSpPr/>
      </dsp:nvSpPr>
      <dsp:spPr>
        <a:xfrm>
          <a:off x="897132" y="550211"/>
          <a:ext cx="99009" cy="162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306"/>
              </a:lnTo>
              <a:lnTo>
                <a:pt x="99009" y="16293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A04DA-3812-4E53-B258-1909CE05FF73}">
      <dsp:nvSpPr>
        <dsp:cNvPr id="0" name=""/>
        <dsp:cNvSpPr/>
      </dsp:nvSpPr>
      <dsp:spPr>
        <a:xfrm>
          <a:off x="996141" y="1904906"/>
          <a:ext cx="878758" cy="54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Uploaded to Model Hospital System</a:t>
          </a:r>
        </a:p>
      </dsp:txBody>
      <dsp:txXfrm>
        <a:off x="1012227" y="1920992"/>
        <a:ext cx="846586" cy="517052"/>
      </dsp:txXfrm>
    </dsp:sp>
    <dsp:sp modelId="{C98A0685-A723-4301-AF5B-C3C69F1424B8}">
      <dsp:nvSpPr>
        <dsp:cNvPr id="0" name=""/>
        <dsp:cNvSpPr/>
      </dsp:nvSpPr>
      <dsp:spPr>
        <a:xfrm>
          <a:off x="897132" y="550211"/>
          <a:ext cx="104431" cy="96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14"/>
              </a:lnTo>
              <a:lnTo>
                <a:pt x="104431" y="961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69AFB-C157-43EF-BB4F-D69C6ED104C9}">
      <dsp:nvSpPr>
        <dsp:cNvPr id="0" name=""/>
        <dsp:cNvSpPr/>
      </dsp:nvSpPr>
      <dsp:spPr>
        <a:xfrm>
          <a:off x="1001563" y="1237214"/>
          <a:ext cx="878758" cy="54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Upload to Secondary Uses Services Dataset</a:t>
          </a:r>
        </a:p>
      </dsp:txBody>
      <dsp:txXfrm>
        <a:off x="1017649" y="1253300"/>
        <a:ext cx="846586" cy="517052"/>
      </dsp:txXfrm>
    </dsp:sp>
    <dsp:sp modelId="{70E1D704-A360-46E8-9312-42CF4509D969}">
      <dsp:nvSpPr>
        <dsp:cNvPr id="0" name=""/>
        <dsp:cNvSpPr/>
      </dsp:nvSpPr>
      <dsp:spPr>
        <a:xfrm>
          <a:off x="2160348" y="987"/>
          <a:ext cx="1098448" cy="54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Coded data community care</a:t>
          </a:r>
        </a:p>
      </dsp:txBody>
      <dsp:txXfrm>
        <a:off x="2176434" y="17073"/>
        <a:ext cx="1066276" cy="517052"/>
      </dsp:txXfrm>
    </dsp:sp>
    <dsp:sp modelId="{2BD956E4-E41A-475E-944C-1031B05FDC10}">
      <dsp:nvSpPr>
        <dsp:cNvPr id="0" name=""/>
        <dsp:cNvSpPr/>
      </dsp:nvSpPr>
      <dsp:spPr>
        <a:xfrm>
          <a:off x="2270192" y="550211"/>
          <a:ext cx="104431" cy="34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917"/>
              </a:lnTo>
              <a:lnTo>
                <a:pt x="104431" y="346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27B1-A374-41FA-A9D0-1ED28FE53826}">
      <dsp:nvSpPr>
        <dsp:cNvPr id="0" name=""/>
        <dsp:cNvSpPr/>
      </dsp:nvSpPr>
      <dsp:spPr>
        <a:xfrm>
          <a:off x="2374624" y="622516"/>
          <a:ext cx="878758" cy="54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Clinicians record &amp; analysts download</a:t>
          </a:r>
        </a:p>
      </dsp:txBody>
      <dsp:txXfrm>
        <a:off x="2390710" y="638602"/>
        <a:ext cx="846586" cy="517052"/>
      </dsp:txXfrm>
    </dsp:sp>
    <dsp:sp modelId="{D05020B2-C0B7-4329-84B3-DD6AE5978A66}">
      <dsp:nvSpPr>
        <dsp:cNvPr id="0" name=""/>
        <dsp:cNvSpPr/>
      </dsp:nvSpPr>
      <dsp:spPr>
        <a:xfrm>
          <a:off x="2270192" y="550211"/>
          <a:ext cx="109844" cy="99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114"/>
              </a:lnTo>
              <a:lnTo>
                <a:pt x="109844" y="990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501C1-F873-4EF6-B402-8C61C577869D}">
      <dsp:nvSpPr>
        <dsp:cNvPr id="0" name=""/>
        <dsp:cNvSpPr/>
      </dsp:nvSpPr>
      <dsp:spPr>
        <a:xfrm>
          <a:off x="2380037" y="1265713"/>
          <a:ext cx="878758" cy="54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Mandated extracts uploaded to CSDS</a:t>
          </a:r>
        </a:p>
      </dsp:txBody>
      <dsp:txXfrm>
        <a:off x="2396123" y="1281799"/>
        <a:ext cx="846586" cy="517052"/>
      </dsp:txXfrm>
    </dsp:sp>
    <dsp:sp modelId="{2BAE0A9B-5942-4FD9-B726-3837D415C2C1}">
      <dsp:nvSpPr>
        <dsp:cNvPr id="0" name=""/>
        <dsp:cNvSpPr/>
      </dsp:nvSpPr>
      <dsp:spPr>
        <a:xfrm>
          <a:off x="2270192" y="550211"/>
          <a:ext cx="99009" cy="166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412"/>
              </a:lnTo>
              <a:lnTo>
                <a:pt x="99009" y="1666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ADA28-8608-44BE-A9A8-505898BD36E0}">
      <dsp:nvSpPr>
        <dsp:cNvPr id="0" name=""/>
        <dsp:cNvSpPr/>
      </dsp:nvSpPr>
      <dsp:spPr>
        <a:xfrm>
          <a:off x="2369202" y="1942011"/>
          <a:ext cx="878758" cy="54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Uploaded to Model community System</a:t>
          </a:r>
        </a:p>
      </dsp:txBody>
      <dsp:txXfrm>
        <a:off x="2385288" y="1958097"/>
        <a:ext cx="846586" cy="517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E2ED1-67C3-4560-8D94-600DBF3C6F65}">
      <dsp:nvSpPr>
        <dsp:cNvPr id="0" name=""/>
        <dsp:cNvSpPr/>
      </dsp:nvSpPr>
      <dsp:spPr>
        <a:xfrm>
          <a:off x="315" y="64388"/>
          <a:ext cx="1148753" cy="574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Coded data acute care</a:t>
          </a:r>
        </a:p>
      </dsp:txBody>
      <dsp:txXfrm>
        <a:off x="17138" y="81211"/>
        <a:ext cx="1115107" cy="540730"/>
      </dsp:txXfrm>
    </dsp:sp>
    <dsp:sp modelId="{6F1DF8A9-F31C-4F41-8AF2-F4D19276EBC2}">
      <dsp:nvSpPr>
        <dsp:cNvPr id="0" name=""/>
        <dsp:cNvSpPr/>
      </dsp:nvSpPr>
      <dsp:spPr>
        <a:xfrm>
          <a:off x="115190" y="638765"/>
          <a:ext cx="114875" cy="35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36"/>
              </a:lnTo>
              <a:lnTo>
                <a:pt x="114875" y="357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3FE51-0279-4C77-95B1-15AD50D84ABE}">
      <dsp:nvSpPr>
        <dsp:cNvPr id="0" name=""/>
        <dsp:cNvSpPr/>
      </dsp:nvSpPr>
      <dsp:spPr>
        <a:xfrm>
          <a:off x="230066" y="708713"/>
          <a:ext cx="919002" cy="57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Clinical coders code </a:t>
          </a:r>
        </a:p>
      </dsp:txBody>
      <dsp:txXfrm>
        <a:off x="246889" y="725536"/>
        <a:ext cx="885356" cy="540730"/>
      </dsp:txXfrm>
    </dsp:sp>
    <dsp:sp modelId="{1E810EE9-83FD-4682-BF49-2B110C3487D2}">
      <dsp:nvSpPr>
        <dsp:cNvPr id="0" name=""/>
        <dsp:cNvSpPr/>
      </dsp:nvSpPr>
      <dsp:spPr>
        <a:xfrm>
          <a:off x="115190" y="638765"/>
          <a:ext cx="103544" cy="1703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923"/>
              </a:lnTo>
              <a:lnTo>
                <a:pt x="103544" y="1703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A04DA-3812-4E53-B258-1909CE05FF73}">
      <dsp:nvSpPr>
        <dsp:cNvPr id="0" name=""/>
        <dsp:cNvSpPr/>
      </dsp:nvSpPr>
      <dsp:spPr>
        <a:xfrm>
          <a:off x="218735" y="2055500"/>
          <a:ext cx="919002" cy="57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Uploaded to Model Hospital System</a:t>
          </a:r>
        </a:p>
      </dsp:txBody>
      <dsp:txXfrm>
        <a:off x="235558" y="2072323"/>
        <a:ext cx="885356" cy="540730"/>
      </dsp:txXfrm>
    </dsp:sp>
    <dsp:sp modelId="{C98A0685-A723-4301-AF5B-C3C69F1424B8}">
      <dsp:nvSpPr>
        <dsp:cNvPr id="0" name=""/>
        <dsp:cNvSpPr/>
      </dsp:nvSpPr>
      <dsp:spPr>
        <a:xfrm>
          <a:off x="115190" y="638765"/>
          <a:ext cx="109214" cy="100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653"/>
              </a:lnTo>
              <a:lnTo>
                <a:pt x="109214" y="1005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69AFB-C157-43EF-BB4F-D69C6ED104C9}">
      <dsp:nvSpPr>
        <dsp:cNvPr id="0" name=""/>
        <dsp:cNvSpPr/>
      </dsp:nvSpPr>
      <dsp:spPr>
        <a:xfrm>
          <a:off x="224405" y="1357230"/>
          <a:ext cx="919002" cy="57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Upload to Secondary Uses Services Dataset</a:t>
          </a:r>
        </a:p>
      </dsp:txBody>
      <dsp:txXfrm>
        <a:off x="241228" y="1374053"/>
        <a:ext cx="885356" cy="540730"/>
      </dsp:txXfrm>
    </dsp:sp>
    <dsp:sp modelId="{70E1D704-A360-46E8-9312-42CF4509D969}">
      <dsp:nvSpPr>
        <dsp:cNvPr id="0" name=""/>
        <dsp:cNvSpPr/>
      </dsp:nvSpPr>
      <dsp:spPr>
        <a:xfrm>
          <a:off x="1436257" y="64388"/>
          <a:ext cx="1148753" cy="574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Coded data community care</a:t>
          </a:r>
        </a:p>
      </dsp:txBody>
      <dsp:txXfrm>
        <a:off x="1453080" y="81211"/>
        <a:ext cx="1115107" cy="540730"/>
      </dsp:txXfrm>
    </dsp:sp>
    <dsp:sp modelId="{2BD956E4-E41A-475E-944C-1031B05FDC10}">
      <dsp:nvSpPr>
        <dsp:cNvPr id="0" name=""/>
        <dsp:cNvSpPr/>
      </dsp:nvSpPr>
      <dsp:spPr>
        <a:xfrm>
          <a:off x="1551133" y="638765"/>
          <a:ext cx="109214" cy="36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05"/>
              </a:lnTo>
              <a:lnTo>
                <a:pt x="109214" y="362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27B1-A374-41FA-A9D0-1ED28FE53826}">
      <dsp:nvSpPr>
        <dsp:cNvPr id="0" name=""/>
        <dsp:cNvSpPr/>
      </dsp:nvSpPr>
      <dsp:spPr>
        <a:xfrm>
          <a:off x="1660347" y="714382"/>
          <a:ext cx="919002" cy="57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Clinicians record &amp; analysts download</a:t>
          </a:r>
        </a:p>
      </dsp:txBody>
      <dsp:txXfrm>
        <a:off x="1677170" y="731205"/>
        <a:ext cx="885356" cy="540730"/>
      </dsp:txXfrm>
    </dsp:sp>
    <dsp:sp modelId="{D05020B2-C0B7-4329-84B3-DD6AE5978A66}">
      <dsp:nvSpPr>
        <dsp:cNvPr id="0" name=""/>
        <dsp:cNvSpPr/>
      </dsp:nvSpPr>
      <dsp:spPr>
        <a:xfrm>
          <a:off x="1551133" y="638765"/>
          <a:ext cx="114875" cy="103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457"/>
              </a:lnTo>
              <a:lnTo>
                <a:pt x="114875" y="1035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501C1-F873-4EF6-B402-8C61C577869D}">
      <dsp:nvSpPr>
        <dsp:cNvPr id="0" name=""/>
        <dsp:cNvSpPr/>
      </dsp:nvSpPr>
      <dsp:spPr>
        <a:xfrm>
          <a:off x="1666008" y="1387035"/>
          <a:ext cx="919002" cy="57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Mandated extracts uploaded to CSDS</a:t>
          </a:r>
        </a:p>
      </dsp:txBody>
      <dsp:txXfrm>
        <a:off x="1682831" y="1403858"/>
        <a:ext cx="885356" cy="540730"/>
      </dsp:txXfrm>
    </dsp:sp>
    <dsp:sp modelId="{2BAE0A9B-5942-4FD9-B726-3837D415C2C1}">
      <dsp:nvSpPr>
        <dsp:cNvPr id="0" name=""/>
        <dsp:cNvSpPr/>
      </dsp:nvSpPr>
      <dsp:spPr>
        <a:xfrm>
          <a:off x="1551133" y="638765"/>
          <a:ext cx="103544" cy="1742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728"/>
              </a:lnTo>
              <a:lnTo>
                <a:pt x="103544" y="1742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ADA28-8608-44BE-A9A8-505898BD36E0}">
      <dsp:nvSpPr>
        <dsp:cNvPr id="0" name=""/>
        <dsp:cNvSpPr/>
      </dsp:nvSpPr>
      <dsp:spPr>
        <a:xfrm>
          <a:off x="1654677" y="2094305"/>
          <a:ext cx="919002" cy="57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Uploaded to Model community System</a:t>
          </a:r>
        </a:p>
      </dsp:txBody>
      <dsp:txXfrm>
        <a:off x="1671500" y="2111128"/>
        <a:ext cx="885356" cy="540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71AE86-3ACD-4BD8-9890-913F7951B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EBF8B-C9AE-4CBD-A17D-CDC19920E5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2E09-1B1D-4ED3-8D2F-EEF6870D4B5B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4BAD3-7817-48F9-ACB0-D03F0C32E1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2AA86-6807-4243-9822-ED5962FF21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26B36-BB7C-4918-A739-9C9EC934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2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E357-3823-5644-8725-E7A8AE599E4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7F3F9-C5A1-9249-99BE-73B06F6E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7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7F3F9-C5A1-9249-99BE-73B06F6EF0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3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8259EB-EDAB-1344-BB71-465D54DE9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12DD8-029F-D84E-8B80-A43B26DB4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1549" y="2127600"/>
            <a:ext cx="5423189" cy="2329200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4A4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82A63-C38B-C249-9A95-67C1BA50D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1548" y="4586400"/>
            <a:ext cx="5423189" cy="7729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A49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39C132-5237-4709-9452-94B022E2F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6382" y="5716241"/>
            <a:ext cx="899109" cy="3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9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C07A-276C-7542-BBF2-B2F7761B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000"/>
            <a:ext cx="11516264" cy="81088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6B15-2609-0247-941A-13334704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6" y="1276710"/>
            <a:ext cx="11521087" cy="490025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6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A20F1F-BEC3-D84A-829F-D0FA07DC6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B4A19-EECC-8C43-9557-F1CF1E6B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54" y="2407138"/>
            <a:ext cx="5902946" cy="216755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4A4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21463-4269-7D4D-8E5A-69D92D341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53" y="4840128"/>
            <a:ext cx="8888800" cy="63744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A494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3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B65F-570D-7948-AF46-BCD9360D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252000"/>
            <a:ext cx="11548823" cy="81088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DA7ED-C206-7D49-A23A-A39941851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178" y="1362974"/>
            <a:ext cx="5700622" cy="46286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90F0-BCD6-EB4C-986C-E102BBC74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62974"/>
            <a:ext cx="5700622" cy="46286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0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1AF6-9B7C-DE47-9A45-4DD3C93A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252000"/>
            <a:ext cx="11548823" cy="8315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97701-7F06-5F4F-AA87-E7D502F9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1371601"/>
            <a:ext cx="5661145" cy="831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5A4F0-AD4D-8841-9498-22D5F9EB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430" y="2268747"/>
            <a:ext cx="5661145" cy="38087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3777E-5086-CF49-977A-746B754E9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9240"/>
            <a:ext cx="57006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0FBAB-4213-234E-A112-A1B5808D8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268747"/>
            <a:ext cx="5700623" cy="380877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C07A-276C-7542-BBF2-B2F7761B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000"/>
            <a:ext cx="5986732" cy="75933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6B15-2609-0247-941A-13334704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7" y="1449238"/>
            <a:ext cx="6003985" cy="47277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463E614-C1B1-A04D-A447-75A5A9755EA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9759" y="365126"/>
            <a:ext cx="4945812" cy="550203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Click icon to </a:t>
            </a:r>
            <a:br>
              <a:rPr lang="en-US" sz="1800" dirty="0"/>
            </a:br>
            <a:r>
              <a:rPr lang="en-US" sz="1800" dirty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6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C07A-276C-7542-BBF2-B2F7761B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89" y="365126"/>
            <a:ext cx="5622911" cy="75933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6B15-2609-0247-941A-13334704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89" y="1680519"/>
            <a:ext cx="5627734" cy="44964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463E614-C1B1-A04D-A447-75A5A9755EA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19177" y="365126"/>
            <a:ext cx="5074458" cy="5811837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Click icon to </a:t>
            </a:r>
            <a:br>
              <a:rPr lang="en-US" sz="1800" dirty="0"/>
            </a:br>
            <a:r>
              <a:rPr lang="en-US" sz="1800" dirty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6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0B51-FA5C-42EE-B693-89FAFD7A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E316D-AC4F-4B4B-8B83-80E12024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2A62-A555-4CE2-A04E-4E569BFE108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9F053-95DA-4D00-83F0-252A5880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EAE70-781D-4DF7-AE52-8B6BADDB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0B0D-FC4C-4D29-B920-4B18F7828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D135F8-E173-EF40-AB05-1EF8E239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7D1C9-312D-E44C-A23E-3607AAB1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000"/>
            <a:ext cx="11516264" cy="8108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8F203-7D81-BD49-9B93-B9066A970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77" y="1285336"/>
            <a:ext cx="11516263" cy="48916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-50" baseline="0">
          <a:solidFill>
            <a:srgbClr val="4A494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009F98"/>
        </a:buClr>
        <a:buFont typeface="Arial" panose="020B0604020202020204" pitchFamily="34" charset="0"/>
        <a:buChar char="•"/>
        <a:defRPr sz="2800" kern="1200">
          <a:solidFill>
            <a:srgbClr val="4A494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009F98"/>
        </a:buClr>
        <a:buFont typeface="Arial" panose="020B0604020202020204" pitchFamily="34" charset="0"/>
        <a:buChar char="•"/>
        <a:defRPr sz="2400" kern="1200">
          <a:solidFill>
            <a:srgbClr val="4A494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009F98"/>
        </a:buClr>
        <a:buFont typeface="Arial" panose="020B0604020202020204" pitchFamily="34" charset="0"/>
        <a:buChar char="•"/>
        <a:defRPr sz="2000" kern="1200">
          <a:solidFill>
            <a:srgbClr val="4A494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009F98"/>
        </a:buClr>
        <a:buFont typeface="Arial" panose="020B0604020202020204" pitchFamily="34" charset="0"/>
        <a:buChar char="•"/>
        <a:defRPr sz="1800" kern="1200">
          <a:solidFill>
            <a:srgbClr val="4A494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009F98"/>
        </a:buClr>
        <a:buFont typeface="Arial" panose="020B0604020202020204" pitchFamily="34" charset="0"/>
        <a:buChar char="•"/>
        <a:defRPr sz="1800" kern="1200">
          <a:solidFill>
            <a:srgbClr val="4A494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9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1.png"/><Relationship Id="rId4" Type="http://schemas.openxmlformats.org/officeDocument/2006/relationships/diagramData" Target="../diagrams/data4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hyperlink" Target="http://www.nationalwoundcarestrategy.net/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s://twitter.com/NatWoundStra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hyperlink" Target="mailto:NatWoundStrat@mft.nhs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nationalwoundcarestrategy.net/wp-content/uploads/2022/11/Engaging-with-Evidence-for-Wound-Care-8Nov22-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8DF8-65A0-9B0B-8DE2-E669DB57F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National Wound Care Strategy Programme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175A7-55ED-C9C5-1B8E-3B746B957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Dr Una Adderley PhD, RN, DN, QN</a:t>
            </a:r>
          </a:p>
          <a:p>
            <a:r>
              <a:rPr lang="en-US" dirty="0"/>
              <a:t>Director : National Wound Care Strategy Programme</a:t>
            </a:r>
          </a:p>
        </p:txBody>
      </p:sp>
    </p:spTree>
    <p:extLst>
      <p:ext uri="{BB962C8B-B14F-4D97-AF65-F5344CB8AC3E}">
        <p14:creationId xmlns:p14="http://schemas.microsoft.com/office/powerpoint/2010/main" val="196954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3F55B9-ACC8-4ABF-B048-68ECCDD9CEB0}"/>
              </a:ext>
            </a:extLst>
          </p:cNvPr>
          <p:cNvSpPr/>
          <p:nvPr/>
        </p:nvSpPr>
        <p:spPr>
          <a:xfrm>
            <a:off x="7181219" y="4406777"/>
            <a:ext cx="1584000" cy="1584000"/>
          </a:xfrm>
          <a:custGeom>
            <a:avLst/>
            <a:gdLst>
              <a:gd name="connsiteX0" fmla="*/ 0 w 1724327"/>
              <a:gd name="connsiteY0" fmla="*/ 862164 h 1724327"/>
              <a:gd name="connsiteX1" fmla="*/ 862164 w 1724327"/>
              <a:gd name="connsiteY1" fmla="*/ 0 h 1724327"/>
              <a:gd name="connsiteX2" fmla="*/ 1724328 w 1724327"/>
              <a:gd name="connsiteY2" fmla="*/ 862164 h 1724327"/>
              <a:gd name="connsiteX3" fmla="*/ 862164 w 1724327"/>
              <a:gd name="connsiteY3" fmla="*/ 1724328 h 1724327"/>
              <a:gd name="connsiteX4" fmla="*/ 0 w 1724327"/>
              <a:gd name="connsiteY4" fmla="*/ 862164 h 172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327" h="1724327">
                <a:moveTo>
                  <a:pt x="0" y="862164"/>
                </a:moveTo>
                <a:cubicBezTo>
                  <a:pt x="0" y="386004"/>
                  <a:pt x="386004" y="0"/>
                  <a:pt x="862164" y="0"/>
                </a:cubicBezTo>
                <a:cubicBezTo>
                  <a:pt x="1338324" y="0"/>
                  <a:pt x="1724328" y="386004"/>
                  <a:pt x="1724328" y="862164"/>
                </a:cubicBezTo>
                <a:cubicBezTo>
                  <a:pt x="1724328" y="1338324"/>
                  <a:pt x="1338324" y="1724328"/>
                  <a:pt x="862164" y="1724328"/>
                </a:cubicBezTo>
                <a:cubicBezTo>
                  <a:pt x="386004" y="1724328"/>
                  <a:pt x="0" y="1338324"/>
                  <a:pt x="0" y="862164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032" tIns="269032" rIns="269032" bIns="269032" numCol="1" spcCol="1270" anchor="ctr" anchorCtr="0">
            <a:no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2029A6F-75D3-45DB-8486-E7E322BB6D48}"/>
              </a:ext>
            </a:extLst>
          </p:cNvPr>
          <p:cNvSpPr/>
          <p:nvPr/>
        </p:nvSpPr>
        <p:spPr>
          <a:xfrm>
            <a:off x="9126916" y="4264983"/>
            <a:ext cx="2847571" cy="1867588"/>
          </a:xfrm>
          <a:custGeom>
            <a:avLst/>
            <a:gdLst>
              <a:gd name="connsiteX0" fmla="*/ 0 w 2586491"/>
              <a:gd name="connsiteY0" fmla="*/ 0 h 1724327"/>
              <a:gd name="connsiteX1" fmla="*/ 2586491 w 2586491"/>
              <a:gd name="connsiteY1" fmla="*/ 0 h 1724327"/>
              <a:gd name="connsiteX2" fmla="*/ 2586491 w 2586491"/>
              <a:gd name="connsiteY2" fmla="*/ 1724327 h 1724327"/>
              <a:gd name="connsiteX3" fmla="*/ 0 w 2586491"/>
              <a:gd name="connsiteY3" fmla="*/ 1724327 h 1724327"/>
              <a:gd name="connsiteX4" fmla="*/ 0 w 2586491"/>
              <a:gd name="connsiteY4" fmla="*/ 0 h 172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491" h="1724327">
                <a:moveTo>
                  <a:pt x="0" y="0"/>
                </a:moveTo>
                <a:lnTo>
                  <a:pt x="2586491" y="0"/>
                </a:lnTo>
                <a:lnTo>
                  <a:pt x="2586491" y="1724327"/>
                </a:lnTo>
                <a:lnTo>
                  <a:pt x="0" y="1724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Commissioning &amp; contract management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 Management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case development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Performance management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437E0E5-8695-48DE-A2AF-3EBBF12A7929}"/>
              </a:ext>
            </a:extLst>
          </p:cNvPr>
          <p:cNvSpPr/>
          <p:nvPr/>
        </p:nvSpPr>
        <p:spPr>
          <a:xfrm>
            <a:off x="7181221" y="1743385"/>
            <a:ext cx="1584000" cy="1584000"/>
          </a:xfrm>
          <a:custGeom>
            <a:avLst/>
            <a:gdLst>
              <a:gd name="connsiteX0" fmla="*/ 0 w 1852462"/>
              <a:gd name="connsiteY0" fmla="*/ 928197 h 1856393"/>
              <a:gd name="connsiteX1" fmla="*/ 926231 w 1852462"/>
              <a:gd name="connsiteY1" fmla="*/ 0 h 1856393"/>
              <a:gd name="connsiteX2" fmla="*/ 1852462 w 1852462"/>
              <a:gd name="connsiteY2" fmla="*/ 928197 h 1856393"/>
              <a:gd name="connsiteX3" fmla="*/ 926231 w 1852462"/>
              <a:gd name="connsiteY3" fmla="*/ 1856394 h 1856393"/>
              <a:gd name="connsiteX4" fmla="*/ 0 w 1852462"/>
              <a:gd name="connsiteY4" fmla="*/ 928197 h 185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462" h="1856393">
                <a:moveTo>
                  <a:pt x="0" y="928197"/>
                </a:moveTo>
                <a:cubicBezTo>
                  <a:pt x="0" y="415568"/>
                  <a:pt x="414688" y="0"/>
                  <a:pt x="926231" y="0"/>
                </a:cubicBezTo>
                <a:cubicBezTo>
                  <a:pt x="1437774" y="0"/>
                  <a:pt x="1852462" y="415568"/>
                  <a:pt x="1852462" y="928197"/>
                </a:cubicBezTo>
                <a:cubicBezTo>
                  <a:pt x="1852462" y="1440826"/>
                  <a:pt x="1437774" y="1856394"/>
                  <a:pt x="926231" y="1856394"/>
                </a:cubicBezTo>
                <a:cubicBezTo>
                  <a:pt x="414688" y="1856394"/>
                  <a:pt x="0" y="1440826"/>
                  <a:pt x="0" y="928197"/>
                </a:cubicBezTo>
                <a:close/>
              </a:path>
            </a:pathLst>
          </a:custGeom>
          <a:solidFill>
            <a:schemeClr val="accent2"/>
          </a:solidFill>
          <a:ln w="28575"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797" tIns="288372" rIns="287797" bIns="288372" numCol="1" spcCol="1270" anchor="ctr" anchorCtr="0">
            <a:no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580FFEB-FD05-4711-A011-210D14675259}"/>
              </a:ext>
            </a:extLst>
          </p:cNvPr>
          <p:cNvSpPr/>
          <p:nvPr/>
        </p:nvSpPr>
        <p:spPr>
          <a:xfrm>
            <a:off x="8959236" y="1619788"/>
            <a:ext cx="2909924" cy="2274915"/>
          </a:xfrm>
          <a:custGeom>
            <a:avLst/>
            <a:gdLst>
              <a:gd name="connsiteX0" fmla="*/ 0 w 2778693"/>
              <a:gd name="connsiteY0" fmla="*/ 0 h 1856393"/>
              <a:gd name="connsiteX1" fmla="*/ 2778693 w 2778693"/>
              <a:gd name="connsiteY1" fmla="*/ 0 h 1856393"/>
              <a:gd name="connsiteX2" fmla="*/ 2778693 w 2778693"/>
              <a:gd name="connsiteY2" fmla="*/ 1856393 h 1856393"/>
              <a:gd name="connsiteX3" fmla="*/ 0 w 2778693"/>
              <a:gd name="connsiteY3" fmla="*/ 1856393 h 1856393"/>
              <a:gd name="connsiteX4" fmla="*/ 0 w 2778693"/>
              <a:gd name="connsiteY4" fmla="*/ 0 h 185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693" h="1856393">
                <a:moveTo>
                  <a:pt x="0" y="0"/>
                </a:moveTo>
                <a:lnTo>
                  <a:pt x="2778693" y="0"/>
                </a:lnTo>
                <a:lnTo>
                  <a:pt x="2778693" y="1856393"/>
                </a:lnTo>
                <a:lnTo>
                  <a:pt x="0" y="18563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point of care</a:t>
            </a:r>
          </a:p>
          <a:p>
            <a:pPr marL="34290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Continuity of care</a:t>
            </a:r>
          </a:p>
          <a:p>
            <a:pPr marL="34290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Decision support</a:t>
            </a:r>
          </a:p>
          <a:p>
            <a:pPr marL="34290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Cohort management</a:t>
            </a:r>
          </a:p>
          <a:p>
            <a:pPr marL="171450" marR="0" lvl="2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4A4A4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 &amp; Improvement</a:t>
            </a:r>
          </a:p>
          <a:p>
            <a:pPr marL="34290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identify unwarranted variation</a:t>
            </a:r>
          </a:p>
          <a:p>
            <a:pPr marL="34290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support improvement programmes</a:t>
            </a:r>
          </a:p>
          <a:p>
            <a:pPr marL="34290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4A4A4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Exploit in surveillance systems</a:t>
            </a:r>
          </a:p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A4A4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2AAE6FBB-29E0-4B47-9D7C-9A21754D27FD}"/>
              </a:ext>
            </a:extLst>
          </p:cNvPr>
          <p:cNvSpPr/>
          <p:nvPr/>
        </p:nvSpPr>
        <p:spPr>
          <a:xfrm>
            <a:off x="542378" y="1619788"/>
            <a:ext cx="3521123" cy="1724326"/>
          </a:xfrm>
          <a:prstGeom prst="homePlate">
            <a:avLst>
              <a:gd name="adj" fmla="val 19364"/>
            </a:avLst>
          </a:prstGeom>
          <a:solidFill>
            <a:srgbClr val="52C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&amp; pathway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age, gender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Referrals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Diagnosis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Activity volumes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Outcomes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A97E93E9-14A4-4487-94DF-485900A4C3B5}"/>
              </a:ext>
            </a:extLst>
          </p:cNvPr>
          <p:cNvSpPr/>
          <p:nvPr/>
        </p:nvSpPr>
        <p:spPr>
          <a:xfrm>
            <a:off x="540539" y="5522031"/>
            <a:ext cx="3521123" cy="914400"/>
          </a:xfrm>
          <a:prstGeom prst="homePlate">
            <a:avLst>
              <a:gd name="adj" fmla="val 19364"/>
            </a:avLst>
          </a:prstGeom>
          <a:solidFill>
            <a:srgbClr val="52C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Workforce Productivity data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Staff involved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Activity type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E6173F84-9D43-4278-A0F3-80E1EED8CEDE}"/>
              </a:ext>
            </a:extLst>
          </p:cNvPr>
          <p:cNvSpPr/>
          <p:nvPr/>
        </p:nvSpPr>
        <p:spPr>
          <a:xfrm>
            <a:off x="539061" y="3463577"/>
            <a:ext cx="3521123" cy="914400"/>
          </a:xfrm>
          <a:prstGeom prst="homePlate">
            <a:avLst>
              <a:gd name="adj" fmla="val 19364"/>
            </a:avLst>
          </a:prstGeom>
          <a:solidFill>
            <a:srgbClr val="52C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Wound care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Equipment</a:t>
            </a: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895F8C92-200F-4357-A129-C33887E70AB9}"/>
              </a:ext>
            </a:extLst>
          </p:cNvPr>
          <p:cNvSpPr/>
          <p:nvPr/>
        </p:nvSpPr>
        <p:spPr>
          <a:xfrm>
            <a:off x="539060" y="4483527"/>
            <a:ext cx="3521123" cy="914400"/>
          </a:xfrm>
          <a:prstGeom prst="homePlate">
            <a:avLst>
              <a:gd name="adj" fmla="val 19364"/>
            </a:avLst>
          </a:prstGeom>
          <a:solidFill>
            <a:srgbClr val="52C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Experience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and carers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Staff</a:t>
            </a:r>
          </a:p>
        </p:txBody>
      </p:sp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039D2988-90EE-4E9F-B67B-3A071F71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0480" y="1844667"/>
            <a:ext cx="1724326" cy="172432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B55CDE3-9237-4CB3-9747-1B0FB10A493B}"/>
              </a:ext>
            </a:extLst>
          </p:cNvPr>
          <p:cNvSpPr/>
          <p:nvPr/>
        </p:nvSpPr>
        <p:spPr>
          <a:xfrm rot="5400000">
            <a:off x="7524728" y="3729244"/>
            <a:ext cx="914401" cy="2897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A0CA301-ED2A-47AE-B1FF-6B1304B09119}"/>
              </a:ext>
            </a:extLst>
          </p:cNvPr>
          <p:cNvSpPr/>
          <p:nvPr/>
        </p:nvSpPr>
        <p:spPr>
          <a:xfrm>
            <a:off x="5861692" y="2458023"/>
            <a:ext cx="1132874" cy="2897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72303-F525-D3DB-9F17-B5FA4DD84C84}"/>
              </a:ext>
            </a:extLst>
          </p:cNvPr>
          <p:cNvSpPr txBox="1">
            <a:spLocks/>
          </p:cNvSpPr>
          <p:nvPr/>
        </p:nvSpPr>
        <p:spPr>
          <a:xfrm>
            <a:off x="324000" y="73401"/>
            <a:ext cx="11359358" cy="127974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Digital, Data and Information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US" sz="3700" b="0" i="1" dirty="0">
                <a:solidFill>
                  <a:srgbClr val="19A8A2"/>
                </a:solidFill>
              </a:rPr>
              <a:t>How we could use data in wound care</a:t>
            </a:r>
            <a:endParaRPr lang="en-GB" sz="3700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5F745E-85C3-47E3-9ADB-34DFA45EC258}"/>
              </a:ext>
            </a:extLst>
          </p:cNvPr>
          <p:cNvSpPr txBox="1"/>
          <p:nvPr/>
        </p:nvSpPr>
        <p:spPr>
          <a:xfrm>
            <a:off x="176109" y="2163531"/>
            <a:ext cx="8920253" cy="4109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Reduce the burden of data collection by </a:t>
            </a:r>
            <a:r>
              <a:rPr lang="en-US" b="1" dirty="0">
                <a:latin typeface="Arial" panose="020B0604020202020204" pitchFamily="34" charset="0"/>
              </a:rPr>
              <a:t>improving your digital systems </a:t>
            </a:r>
            <a:r>
              <a:rPr lang="en-US" dirty="0">
                <a:latin typeface="Arial" panose="020B0604020202020204" pitchFamily="34" charset="0"/>
              </a:rPr>
              <a:t>(EPRs, WMDS)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</a:rPr>
              <a:t>Support the flow of clinical care delivery </a:t>
            </a:r>
            <a:r>
              <a:rPr lang="en-US" dirty="0">
                <a:latin typeface="Arial" panose="020B0604020202020204" pitchFamily="34" charset="0"/>
              </a:rPr>
              <a:t>(assessment, diagnosis, treatment, ongoing care) and where care is delivered (clinic setting, patient’s place of residence)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Adopt the </a:t>
            </a:r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Wound Care Information Standard Notice 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GB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DAPB4086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to improve your clinical documentation</a:t>
            </a:r>
            <a:endParaRPr lang="en-US" dirty="0">
              <a:latin typeface="Arial" panose="020B0604020202020204" pitchFamily="34" charset="0"/>
            </a:endParaRP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Support the capture and sharing of </a:t>
            </a:r>
            <a:r>
              <a:rPr lang="en-US" b="1" dirty="0">
                <a:latin typeface="Arial" panose="020B0604020202020204" pitchFamily="34" charset="0"/>
              </a:rPr>
              <a:t>wound images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</a:rPr>
              <a:t>Flow data into other systems </a:t>
            </a:r>
            <a:r>
              <a:rPr lang="en-US" dirty="0">
                <a:latin typeface="Arial" panose="020B0604020202020204" pitchFamily="34" charset="0"/>
              </a:rPr>
              <a:t>(EPR to ICS Shared Care Records, EPR to national datasets)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Support staff to adopt and </a:t>
            </a:r>
            <a:r>
              <a:rPr lang="en-US" b="1" dirty="0">
                <a:latin typeface="Arial" panose="020B0604020202020204" pitchFamily="34" charset="0"/>
              </a:rPr>
              <a:t>take advantage of digital systems </a:t>
            </a:r>
            <a:r>
              <a:rPr lang="en-US" dirty="0">
                <a:latin typeface="Arial" panose="020B0604020202020204" pitchFamily="34" charset="0"/>
              </a:rPr>
              <a:t>(e.g., review and manage their caseloads)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A4949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B69D4-D8FA-0EC1-B555-D7C1012B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058" y="2081748"/>
            <a:ext cx="1913853" cy="1347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A04FB-5389-90F1-1114-4779240F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686" y="4648743"/>
            <a:ext cx="1147074" cy="1624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6786E-BA36-64F1-4941-95A79AC05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336" r="851"/>
          <a:stretch/>
        </p:blipFill>
        <p:spPr>
          <a:xfrm>
            <a:off x="9340997" y="3429000"/>
            <a:ext cx="2096452" cy="1062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32162-CFB8-514D-159D-8A3A88A09591}"/>
              </a:ext>
            </a:extLst>
          </p:cNvPr>
          <p:cNvSpPr txBox="1">
            <a:spLocks/>
          </p:cNvSpPr>
          <p:nvPr/>
        </p:nvSpPr>
        <p:spPr>
          <a:xfrm>
            <a:off x="176109" y="108857"/>
            <a:ext cx="12015891" cy="1785257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Digital, Data and Information</a:t>
            </a:r>
          </a:p>
          <a:p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i="1" dirty="0">
                <a:solidFill>
                  <a:schemeClr val="accent1"/>
                </a:solidFill>
              </a:rPr>
              <a:t>Key action 5: </a:t>
            </a:r>
            <a:r>
              <a:rPr lang="en-US" b="0" i="1" dirty="0" err="1">
                <a:solidFill>
                  <a:schemeClr val="accent1"/>
                </a:solidFill>
              </a:rPr>
              <a:t>Optimise</a:t>
            </a:r>
            <a:r>
              <a:rPr lang="en-US" b="0" i="1" dirty="0">
                <a:solidFill>
                  <a:schemeClr val="accent1"/>
                </a:solidFill>
              </a:rPr>
              <a:t> digital technology to support good clinical documentation, which results in quality data collection</a:t>
            </a:r>
            <a:endParaRPr lang="en-GB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5F745E-85C3-47E3-9ADB-34DFA45EC258}"/>
              </a:ext>
            </a:extLst>
          </p:cNvPr>
          <p:cNvSpPr txBox="1"/>
          <p:nvPr/>
        </p:nvSpPr>
        <p:spPr>
          <a:xfrm>
            <a:off x="279862" y="1744713"/>
            <a:ext cx="8949841" cy="4109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collaboratively with your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Business Intelligence teams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develop analytical reports to review your reported activity to spot any discrepancies and gaps versus what you observe operationally.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Identify where opportunities for </a:t>
            </a:r>
            <a:r>
              <a:rPr lang="en-US" b="1" dirty="0">
                <a:latin typeface="Arial" panose="020B0604020202020204" pitchFamily="34" charset="0"/>
              </a:rPr>
              <a:t>improving the quality of your data </a:t>
            </a:r>
            <a:r>
              <a:rPr lang="en-US" dirty="0">
                <a:latin typeface="Arial" panose="020B0604020202020204" pitchFamily="34" charset="0"/>
              </a:rPr>
              <a:t>may lie.</a:t>
            </a:r>
          </a:p>
          <a:p>
            <a:pPr marL="1428750" lvl="2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This may be in your ways of working, digital system configuration, reporting design, user behaviours.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Arial" panose="020B0604020202020204" pitchFamily="34" charset="0"/>
              </a:rPr>
              <a:t>Work together </a:t>
            </a:r>
            <a:r>
              <a:rPr lang="en-GB" dirty="0">
                <a:latin typeface="Arial" panose="020B0604020202020204" pitchFamily="34" charset="0"/>
              </a:rPr>
              <a:t>to improve these factors and increase your confidence in the data. 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Build up your picture of the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prevalence, assessment, treatment and healing rates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 patients with wounds.</a:t>
            </a:r>
          </a:p>
          <a:p>
            <a:pPr marL="971550" lvl="1" indent="-5143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Arial" panose="020B0604020202020204" pitchFamily="34" charset="0"/>
              </a:rPr>
              <a:t>Share this data </a:t>
            </a:r>
            <a:r>
              <a:rPr lang="en-GB" dirty="0">
                <a:latin typeface="Arial" panose="020B0604020202020204" pitchFamily="34" charset="0"/>
              </a:rPr>
              <a:t>at System, Regional and National level to identify further opportunities for improvement.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0861A-B62D-AA83-0E27-4EECB7B5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561" y="1328778"/>
            <a:ext cx="2281577" cy="1718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33D9FA-7FF9-2F8B-9990-545ECA588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62" y="3128427"/>
            <a:ext cx="2249834" cy="1549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48A9B-36C2-B1AA-D612-50D1800C9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856" y="4848837"/>
            <a:ext cx="2262539" cy="1016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4FA36-6640-30B4-023C-99E63D5FA4D3}"/>
              </a:ext>
            </a:extLst>
          </p:cNvPr>
          <p:cNvSpPr txBox="1">
            <a:spLocks/>
          </p:cNvSpPr>
          <p:nvPr/>
        </p:nvSpPr>
        <p:spPr>
          <a:xfrm>
            <a:off x="416321" y="82106"/>
            <a:ext cx="11359358" cy="149189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Digital, Data and Information </a:t>
            </a:r>
          </a:p>
          <a:p>
            <a:r>
              <a:rPr lang="en-GB" sz="3700" i="1" dirty="0">
                <a:solidFill>
                  <a:schemeClr val="accent1"/>
                </a:solidFill>
              </a:rPr>
              <a:t>Key action 6:  </a:t>
            </a:r>
            <a:r>
              <a:rPr lang="en-GB" sz="3700" b="0" i="1" dirty="0">
                <a:solidFill>
                  <a:schemeClr val="accent1"/>
                </a:solidFill>
              </a:rPr>
              <a:t>Use data to improve data</a:t>
            </a:r>
          </a:p>
        </p:txBody>
      </p:sp>
    </p:spTree>
    <p:extLst>
      <p:ext uri="{BB962C8B-B14F-4D97-AF65-F5344CB8AC3E}">
        <p14:creationId xmlns:p14="http://schemas.microsoft.com/office/powerpoint/2010/main" val="211560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30D8-652C-411C-8F28-5305D174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" y="355305"/>
            <a:ext cx="11828417" cy="81088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Digital, Data and Information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i="1" dirty="0">
                <a:solidFill>
                  <a:schemeClr val="accent1"/>
                </a:solidFill>
              </a:rPr>
              <a:t>Key action 7:  </a:t>
            </a:r>
            <a:r>
              <a:rPr lang="en-GB" b="0" i="1" dirty="0">
                <a:solidFill>
                  <a:schemeClr val="accent1"/>
                </a:solidFill>
              </a:rPr>
              <a:t>Improve information about NHS product use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103AED-C5A4-4140-8949-1AFD48B5DB8E}"/>
              </a:ext>
            </a:extLst>
          </p:cNvPr>
          <p:cNvSpPr txBox="1">
            <a:spLocks/>
          </p:cNvSpPr>
          <p:nvPr/>
        </p:nvSpPr>
        <p:spPr>
          <a:xfrm>
            <a:off x="431427" y="1971008"/>
            <a:ext cx="7480691" cy="3470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Review your routes of supply for wound management products</a:t>
            </a:r>
          </a:p>
          <a:p>
            <a:r>
              <a:rPr lang="en-US" sz="2400" dirty="0"/>
              <a:t>Await publication of national wound product classification system that can be used by all organisations that procure, list or supply wound management products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BE7B4-2315-40B2-8199-DD555B9D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016" y="1813782"/>
            <a:ext cx="2464132" cy="34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1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783C3C-C3C7-603D-3835-874BAE343ED8}"/>
              </a:ext>
            </a:extLst>
          </p:cNvPr>
          <p:cNvSpPr txBox="1">
            <a:spLocks/>
          </p:cNvSpPr>
          <p:nvPr/>
        </p:nvSpPr>
        <p:spPr>
          <a:xfrm>
            <a:off x="199336" y="31710"/>
            <a:ext cx="11441014" cy="1528192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4600" dirty="0">
                <a:solidFill>
                  <a:schemeClr val="accent1"/>
                </a:solidFill>
              </a:rPr>
              <a:t>Lower Limb Wounds (Leg and foot ulcers)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i="1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Key action 8: </a:t>
            </a:r>
            <a:r>
              <a:rPr kumimoji="0" lang="en-GB" sz="4600" b="0" i="1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 </a:t>
            </a:r>
            <a:r>
              <a:rPr lang="en-GB" sz="4600" b="0" i="1" dirty="0">
                <a:solidFill>
                  <a:schemeClr val="accent1"/>
                </a:solidFill>
              </a:rPr>
              <a:t>L</a:t>
            </a:r>
            <a:r>
              <a:rPr kumimoji="0" lang="en-GB" sz="4600" b="0" i="1" u="none" strike="noStrike" kern="1200" cap="none" spc="-5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</a:t>
            </a:r>
            <a:r>
              <a:rPr kumimoji="0" lang="en-GB" sz="4600" b="0" i="1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Ulcer Best Practice Bundle</a:t>
            </a:r>
            <a:endParaRPr kumimoji="0" lang="en-GB" sz="2700" b="1" i="1" u="none" strike="noStrike" kern="1200" cap="none" spc="-50" normalizeH="0" baseline="0" noProof="0" dirty="0">
              <a:ln>
                <a:noFill/>
              </a:ln>
              <a:solidFill>
                <a:srgbClr val="009F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51D70-1EF8-2887-7E1F-C213CFC47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0"/>
          <a:stretch/>
        </p:blipFill>
        <p:spPr>
          <a:xfrm>
            <a:off x="9538290" y="1642017"/>
            <a:ext cx="2546542" cy="3540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2FE9CC-C3B0-B55F-0E99-A46C95F92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71" t="17838" r="40857" b="3055"/>
          <a:stretch/>
        </p:blipFill>
        <p:spPr>
          <a:xfrm>
            <a:off x="7223045" y="1689379"/>
            <a:ext cx="1560964" cy="2060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048D5-2205-6FD4-5D5C-D205ED60B3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4" t="17949" r="40859" b="3433"/>
          <a:stretch/>
        </p:blipFill>
        <p:spPr>
          <a:xfrm>
            <a:off x="7480425" y="3657487"/>
            <a:ext cx="1715408" cy="2317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2374D8-01B6-0047-F998-4D0707FE23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406" t="11491" r="35391" b="2981"/>
          <a:stretch/>
        </p:blipFill>
        <p:spPr>
          <a:xfrm>
            <a:off x="2491233" y="2156292"/>
            <a:ext cx="1660714" cy="2317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29DCA-6086-3BFB-9E9A-16F8F9541C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50" r="2870"/>
          <a:stretch/>
        </p:blipFill>
        <p:spPr>
          <a:xfrm>
            <a:off x="4431522" y="1851865"/>
            <a:ext cx="2182886" cy="2060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C5E7F-8A15-42D9-6696-3FAE4C648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9327" y="4288969"/>
            <a:ext cx="2334234" cy="132513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F1677DF-3481-4593-7A34-1E3DB46A4259}"/>
              </a:ext>
            </a:extLst>
          </p:cNvPr>
          <p:cNvSpPr/>
          <p:nvPr/>
        </p:nvSpPr>
        <p:spPr>
          <a:xfrm>
            <a:off x="6594527" y="2983862"/>
            <a:ext cx="433388" cy="428625"/>
          </a:xfrm>
          <a:prstGeom prst="rightArrow">
            <a:avLst/>
          </a:prstGeom>
          <a:solidFill>
            <a:srgbClr val="2D6CB4"/>
          </a:solidFill>
          <a:ln w="12700" cap="flat" cmpd="sng" algn="ctr">
            <a:solidFill>
              <a:srgbClr val="009F9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FD2BE6-E250-2899-9AAA-E798E7DFDA59}"/>
              </a:ext>
            </a:extLst>
          </p:cNvPr>
          <p:cNvSpPr/>
          <p:nvPr/>
        </p:nvSpPr>
        <p:spPr>
          <a:xfrm>
            <a:off x="8979139" y="3198175"/>
            <a:ext cx="433388" cy="428625"/>
          </a:xfrm>
          <a:prstGeom prst="rightArrow">
            <a:avLst/>
          </a:prstGeom>
          <a:solidFill>
            <a:srgbClr val="2D6CB4"/>
          </a:solidFill>
          <a:ln w="12700" cap="flat" cmpd="sng" algn="ctr">
            <a:solidFill>
              <a:srgbClr val="009F9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8C2BB2-F34F-3636-471D-46C580690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82" y="1927692"/>
            <a:ext cx="1797141" cy="255108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C9488DF-C6DE-F4CE-EF4C-0FB6A8E2865E}"/>
              </a:ext>
            </a:extLst>
          </p:cNvPr>
          <p:cNvSpPr/>
          <p:nvPr/>
        </p:nvSpPr>
        <p:spPr>
          <a:xfrm>
            <a:off x="4214828" y="2973346"/>
            <a:ext cx="433388" cy="428625"/>
          </a:xfrm>
          <a:prstGeom prst="rightArrow">
            <a:avLst/>
          </a:prstGeom>
          <a:solidFill>
            <a:srgbClr val="2D6CB4"/>
          </a:solidFill>
          <a:ln w="12700" cap="flat" cmpd="sng" algn="ctr">
            <a:solidFill>
              <a:srgbClr val="009F9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8BC9BA-21B8-28F3-F8A9-B3A1D68A8EE6}"/>
              </a:ext>
            </a:extLst>
          </p:cNvPr>
          <p:cNvSpPr/>
          <p:nvPr/>
        </p:nvSpPr>
        <p:spPr>
          <a:xfrm>
            <a:off x="2041818" y="2967349"/>
            <a:ext cx="433388" cy="428625"/>
          </a:xfrm>
          <a:prstGeom prst="rightArrow">
            <a:avLst/>
          </a:prstGeom>
          <a:solidFill>
            <a:srgbClr val="2D6CB4"/>
          </a:solidFill>
          <a:ln w="12700" cap="flat" cmpd="sng" algn="ctr">
            <a:solidFill>
              <a:srgbClr val="009F9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3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C642BF-A950-0423-860E-79B59877D5E9}"/>
              </a:ext>
            </a:extLst>
          </p:cNvPr>
          <p:cNvSpPr txBox="1">
            <a:spLocks/>
          </p:cNvSpPr>
          <p:nvPr/>
        </p:nvSpPr>
        <p:spPr>
          <a:xfrm>
            <a:off x="282339" y="151416"/>
            <a:ext cx="11627322" cy="1710041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4600" dirty="0">
                <a:solidFill>
                  <a:schemeClr val="accent1"/>
                </a:solidFill>
              </a:rPr>
              <a:t>Pressure ulcers </a:t>
            </a:r>
            <a:endParaRPr kumimoji="0" lang="en-GB" sz="40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i="1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Key action 9: </a:t>
            </a:r>
            <a:r>
              <a:rPr kumimoji="0" lang="en-GB" sz="4200" b="0" i="1" u="none" strike="noStrike" kern="120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 Pressure Ulcer Recommendations and improve pressure ulcer data </a:t>
            </a:r>
            <a:endParaRPr kumimoji="0" lang="en-GB" sz="4200" b="1" i="1" u="none" strike="noStrike" kern="1200" cap="none" spc="-50" normalizeH="0" baseline="0" noProof="0" dirty="0">
              <a:ln>
                <a:noFill/>
              </a:ln>
              <a:solidFill>
                <a:srgbClr val="009F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340D9-75EF-B017-BCB1-441707F6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713" y="2357679"/>
            <a:ext cx="2697230" cy="3837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5F99C-5D98-8D22-C041-87E86661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7" y="1889387"/>
            <a:ext cx="2928257" cy="4145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C2237-62AB-C843-56E9-1E66AFCDBB36}"/>
              </a:ext>
            </a:extLst>
          </p:cNvPr>
          <p:cNvSpPr txBox="1"/>
          <p:nvPr/>
        </p:nvSpPr>
        <p:spPr>
          <a:xfrm>
            <a:off x="8547713" y="201358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Coming soon........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D6DDCBE7-5378-4252-62C8-51CC6EB1AB13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628" y="4813661"/>
            <a:ext cx="3526972" cy="130167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4958DA1-7C9F-C7CB-D715-0A7CCE68463A}"/>
              </a:ext>
            </a:extLst>
          </p:cNvPr>
          <p:cNvSpPr/>
          <p:nvPr/>
        </p:nvSpPr>
        <p:spPr>
          <a:xfrm>
            <a:off x="7805057" y="4038120"/>
            <a:ext cx="612027" cy="428625"/>
          </a:xfrm>
          <a:prstGeom prst="rightArrow">
            <a:avLst/>
          </a:prstGeom>
          <a:solidFill>
            <a:srgbClr val="2D6CB4"/>
          </a:solidFill>
          <a:ln w="12700" cap="flat" cmpd="sng" algn="ctr">
            <a:solidFill>
              <a:srgbClr val="009F9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B4335996-0D64-438E-C816-4A5B78E257C7}"/>
              </a:ext>
            </a:extLst>
          </p:cNvPr>
          <p:cNvSpPr/>
          <p:nvPr/>
        </p:nvSpPr>
        <p:spPr>
          <a:xfrm>
            <a:off x="3619144" y="4072577"/>
            <a:ext cx="400209" cy="374037"/>
          </a:xfrm>
          <a:prstGeom prst="plu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8FA71D6-BAB8-E74C-304C-990DF1007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231030"/>
              </p:ext>
            </p:extLst>
          </p:nvPr>
        </p:nvGraphicFramePr>
        <p:xfrm>
          <a:off x="3556154" y="2202871"/>
          <a:ext cx="4046084" cy="261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1462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B84D6328-C639-CF03-1CE0-14E756308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6" y="1968159"/>
            <a:ext cx="2585832" cy="3496337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332561C-F0FB-EAB2-4B80-7C194A457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150774"/>
              </p:ext>
            </p:extLst>
          </p:nvPr>
        </p:nvGraphicFramePr>
        <p:xfrm>
          <a:off x="4411450" y="1956593"/>
          <a:ext cx="2585327" cy="285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17EBDE-DC41-C463-2E33-9FC8998B7397}"/>
              </a:ext>
            </a:extLst>
          </p:cNvPr>
          <p:cNvPicPr>
            <a:picLocks noGrp="1"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0628" y="4813661"/>
            <a:ext cx="3526972" cy="130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7762C0-8D4C-C658-5293-61E0EA6121DA}"/>
              </a:ext>
            </a:extLst>
          </p:cNvPr>
          <p:cNvSpPr txBox="1">
            <a:spLocks/>
          </p:cNvSpPr>
          <p:nvPr/>
        </p:nvSpPr>
        <p:spPr>
          <a:xfrm>
            <a:off x="71787" y="199377"/>
            <a:ext cx="12048425" cy="1473328"/>
          </a:xfrm>
          <a:prstGeom prst="rect">
            <a:avLst/>
          </a:prstGeom>
        </p:spPr>
        <p:txBody>
          <a:bodyPr vert="horz" lIns="0" tIns="0" rIns="0" bIns="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Surgical Wound Complications</a:t>
            </a:r>
          </a:p>
          <a:p>
            <a:br>
              <a:rPr lang="en-GB" dirty="0">
                <a:solidFill>
                  <a:schemeClr val="accent1"/>
                </a:solidFill>
              </a:rPr>
            </a:br>
            <a:r>
              <a:rPr lang="en-GB" i="1" dirty="0">
                <a:solidFill>
                  <a:schemeClr val="accent1"/>
                </a:solidFill>
              </a:rPr>
              <a:t>Key action 10:  </a:t>
            </a:r>
            <a:r>
              <a:rPr lang="en-GB" b="0" i="1" dirty="0">
                <a:solidFill>
                  <a:schemeClr val="accent1"/>
                </a:solidFill>
              </a:rPr>
              <a:t>Implement Surgical Wound Complications Recommendations and improve surgical wound complications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BA7D2-6EDF-6D2F-1298-69F8F99D20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3020" y="2096901"/>
            <a:ext cx="2314887" cy="3308112"/>
          </a:xfrm>
          <a:prstGeom prst="rect">
            <a:avLst/>
          </a:prstGeom>
        </p:spPr>
      </p:pic>
      <p:sp>
        <p:nvSpPr>
          <p:cNvPr id="7" name="Plus Sign 6">
            <a:extLst>
              <a:ext uri="{FF2B5EF4-FFF2-40B4-BE49-F238E27FC236}">
                <a16:creationId xmlns:a16="http://schemas.microsoft.com/office/drawing/2014/main" id="{3C2C3689-1150-4032-04C8-A301C97FDB42}"/>
              </a:ext>
            </a:extLst>
          </p:cNvPr>
          <p:cNvSpPr/>
          <p:nvPr/>
        </p:nvSpPr>
        <p:spPr>
          <a:xfrm>
            <a:off x="3435811" y="3385127"/>
            <a:ext cx="740228" cy="794657"/>
          </a:xfrm>
          <a:prstGeom prst="mathPlu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A06EC38-873E-DCBE-32ED-40A64A6BEC8F}"/>
              </a:ext>
            </a:extLst>
          </p:cNvPr>
          <p:cNvSpPr/>
          <p:nvPr/>
        </p:nvSpPr>
        <p:spPr>
          <a:xfrm>
            <a:off x="7232188" y="3536644"/>
            <a:ext cx="1890041" cy="428625"/>
          </a:xfrm>
          <a:prstGeom prst="rightArrow">
            <a:avLst/>
          </a:prstGeom>
          <a:solidFill>
            <a:srgbClr val="2D6CB4"/>
          </a:solidFill>
          <a:ln w="12700" cap="flat" cmpd="sng" algn="ctr">
            <a:solidFill>
              <a:srgbClr val="009F9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developed</a:t>
            </a:r>
          </a:p>
        </p:txBody>
      </p:sp>
    </p:spTree>
    <p:extLst>
      <p:ext uri="{BB962C8B-B14F-4D97-AF65-F5344CB8AC3E}">
        <p14:creationId xmlns:p14="http://schemas.microsoft.com/office/powerpoint/2010/main" val="292438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ue happiness is progress | Myers Barnes">
            <a:extLst>
              <a:ext uri="{FF2B5EF4-FFF2-40B4-BE49-F238E27FC236}">
                <a16:creationId xmlns:a16="http://schemas.microsoft.com/office/drawing/2014/main" id="{1165397C-807A-4353-A4BF-E9AC6F58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26" y="3327962"/>
            <a:ext cx="2242025" cy="16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361531-1001-4CEC-9117-9C064331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87840"/>
            <a:ext cx="6856737" cy="81088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 summary.... Key Actions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D85E9B-1EB3-54C4-4655-AE813341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92" y="998722"/>
            <a:ext cx="10993308" cy="53596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i="1" dirty="0">
                <a:solidFill>
                  <a:schemeClr val="accent1"/>
                </a:solidFill>
              </a:rPr>
              <a:t>Aim for evidence-based good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1" dirty="0">
                <a:solidFill>
                  <a:schemeClr val="accent1"/>
                </a:solidFill>
              </a:rPr>
              <a:t>Map the capabilities of whole workforce who care for people with wounds.</a:t>
            </a:r>
            <a:endParaRPr lang="en-US" b="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i="1" dirty="0">
                <a:solidFill>
                  <a:schemeClr val="accent1"/>
                </a:solidFill>
              </a:rPr>
              <a:t>Address knowledge and skills gaps in the workforce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1" dirty="0">
                <a:solidFill>
                  <a:schemeClr val="accent1"/>
                </a:solidFill>
              </a:rPr>
              <a:t>Identify opportunities for supported self-care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1" dirty="0" err="1">
                <a:solidFill>
                  <a:schemeClr val="accent1"/>
                </a:solidFill>
              </a:rPr>
              <a:t>Optimise</a:t>
            </a:r>
            <a:r>
              <a:rPr lang="en-US" b="0" i="1" dirty="0">
                <a:solidFill>
                  <a:schemeClr val="accent1"/>
                </a:solidFill>
              </a:rPr>
              <a:t> digital technology to support good clinical documentation, which results in quality data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0" i="1" dirty="0">
                <a:solidFill>
                  <a:schemeClr val="accent1"/>
                </a:solidFill>
              </a:rPr>
              <a:t>Use data to improve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1" dirty="0">
                <a:solidFill>
                  <a:schemeClr val="accent1"/>
                </a:solidFill>
              </a:rPr>
              <a:t>Improve information about NHS product use</a:t>
            </a:r>
            <a:endParaRPr lang="en-GB" sz="2800" b="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i="1" dirty="0">
                <a:solidFill>
                  <a:schemeClr val="accent1"/>
                </a:solidFill>
              </a:rPr>
              <a:t>Implement Leg Ulcer Best Practice Bundle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0" i="1" dirty="0">
                <a:solidFill>
                  <a:schemeClr val="accent1"/>
                </a:solidFill>
              </a:rPr>
              <a:t>Implement Pressure Ulcer Recommendations and improve pressure ulcer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1" dirty="0">
                <a:solidFill>
                  <a:schemeClr val="accent1"/>
                </a:solidFill>
              </a:rPr>
              <a:t>Implement Surgical Wound Complications Recommendations and improve surgical wound complications data</a:t>
            </a:r>
            <a:endParaRPr lang="en-GB" sz="2800" b="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b="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78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FBCC-A45A-2D9B-4738-48D6071B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24" y="1298946"/>
            <a:ext cx="5902946" cy="102186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Connect with us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592628-FA7B-4CA7-9521-B49782BAC09D}"/>
              </a:ext>
            </a:extLst>
          </p:cNvPr>
          <p:cNvGrpSpPr/>
          <p:nvPr/>
        </p:nvGrpSpPr>
        <p:grpSpPr>
          <a:xfrm>
            <a:off x="797624" y="2790065"/>
            <a:ext cx="5154440" cy="2573510"/>
            <a:chOff x="797624" y="2790065"/>
            <a:chExt cx="5154440" cy="25735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993DD1-77D0-48C5-B9EC-A5938EFAB465}"/>
                </a:ext>
              </a:extLst>
            </p:cNvPr>
            <p:cNvSpPr/>
            <p:nvPr/>
          </p:nvSpPr>
          <p:spPr>
            <a:xfrm>
              <a:off x="797624" y="2790065"/>
              <a:ext cx="5154440" cy="25735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9A966A-7C1E-422A-A28B-D3535F150007}"/>
                </a:ext>
              </a:extLst>
            </p:cNvPr>
            <p:cNvGrpSpPr/>
            <p:nvPr/>
          </p:nvGrpSpPr>
          <p:grpSpPr>
            <a:xfrm>
              <a:off x="1060948" y="3071817"/>
              <a:ext cx="4627793" cy="2010007"/>
              <a:chOff x="1060948" y="3071817"/>
              <a:chExt cx="4627793" cy="201000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2F2B8-C61E-4886-991D-50BB6A9E6489}"/>
                  </a:ext>
                </a:extLst>
              </p:cNvPr>
              <p:cNvSpPr txBox="1"/>
              <p:nvPr/>
            </p:nvSpPr>
            <p:spPr>
              <a:xfrm>
                <a:off x="1696162" y="3844617"/>
                <a:ext cx="2073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chemeClr val="bg1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NatWoundStrat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endParaRPr lang="en-GB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213DE-45BA-4F34-A12E-25452F8EED5F}"/>
                  </a:ext>
                </a:extLst>
              </p:cNvPr>
              <p:cNvSpPr txBox="1"/>
              <p:nvPr/>
            </p:nvSpPr>
            <p:spPr>
              <a:xfrm>
                <a:off x="1696162" y="3167960"/>
                <a:ext cx="39925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www.nationalwoundcarestrategy.net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endParaRPr lang="en-GB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1F8D04-8B57-462C-BC64-731B8849059E}"/>
                  </a:ext>
                </a:extLst>
              </p:cNvPr>
              <p:cNvGrpSpPr/>
              <p:nvPr/>
            </p:nvGrpSpPr>
            <p:grpSpPr>
              <a:xfrm>
                <a:off x="1060948" y="3071817"/>
                <a:ext cx="635214" cy="2010007"/>
                <a:chOff x="1189018" y="2750626"/>
                <a:chExt cx="635214" cy="2010007"/>
              </a:xfrm>
            </p:grpSpPr>
            <p:pic>
              <p:nvPicPr>
                <p:cNvPr id="6" name="Picture 5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D5100A65-919B-4182-A941-E94EC0EF7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563" y="3525689"/>
                  <a:ext cx="500125" cy="406352"/>
                </a:xfrm>
                <a:prstGeom prst="rect">
                  <a:avLst/>
                </a:prstGeom>
              </p:spPr>
            </p:pic>
            <p:pic>
              <p:nvPicPr>
                <p:cNvPr id="10" name="Graphic 9" descr="World outline">
                  <a:extLst>
                    <a:ext uri="{FF2B5EF4-FFF2-40B4-BE49-F238E27FC236}">
                      <a16:creationId xmlns:a16="http://schemas.microsoft.com/office/drawing/2014/main" id="{5F9CFD84-C850-4543-BC5E-C235195ED2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5783" y="2750626"/>
                  <a:ext cx="581685" cy="581685"/>
                </a:xfrm>
                <a:prstGeom prst="rect">
                  <a:avLst/>
                </a:prstGeom>
              </p:spPr>
            </p:pic>
            <p:pic>
              <p:nvPicPr>
                <p:cNvPr id="13" name="Graphic 12" descr="Envelope outline">
                  <a:extLst>
                    <a:ext uri="{FF2B5EF4-FFF2-40B4-BE49-F238E27FC236}">
                      <a16:creationId xmlns:a16="http://schemas.microsoft.com/office/drawing/2014/main" id="{8ED11541-6872-4C83-945E-54241BFFF9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9018" y="4125419"/>
                  <a:ext cx="635214" cy="635214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26CF7B-4378-4568-AC38-7C0FBF9C9783}"/>
                  </a:ext>
                </a:extLst>
              </p:cNvPr>
              <p:cNvSpPr txBox="1"/>
              <p:nvPr/>
            </p:nvSpPr>
            <p:spPr>
              <a:xfrm>
                <a:off x="1696162" y="4567268"/>
                <a:ext cx="3577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NatWoundStrat@mft.nhs.uk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741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71C7-6B1A-5667-1442-D4AB39FA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230938"/>
            <a:ext cx="11516264" cy="81088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B0F2-D662-8500-4B68-33D5A909D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7" y="1637761"/>
            <a:ext cx="4984344" cy="4136022"/>
          </a:xfrm>
        </p:spPr>
        <p:txBody>
          <a:bodyPr>
            <a:normAutofit/>
          </a:bodyPr>
          <a:lstStyle/>
          <a:p>
            <a:pPr fontAlgn="base"/>
            <a:r>
              <a:rPr lang="en-GB" sz="2000" dirty="0"/>
              <a:t>The cost of wound care in England is high and continues to rapidly increase.</a:t>
            </a:r>
          </a:p>
          <a:p>
            <a:pPr fontAlgn="base"/>
            <a:r>
              <a:rPr lang="en-GB" sz="2000" dirty="0"/>
              <a:t>Too few patients are receiving evidence-based care (unwarranted variation).</a:t>
            </a:r>
          </a:p>
          <a:p>
            <a:pPr fontAlgn="base"/>
            <a:r>
              <a:rPr lang="en-GB" sz="2000" dirty="0"/>
              <a:t>Too many wound care pathways are poorly organised.</a:t>
            </a:r>
          </a:p>
          <a:p>
            <a:pPr fontAlgn="base"/>
            <a:r>
              <a:rPr lang="en-GB" sz="2000" dirty="0"/>
              <a:t>There is a lack of data and information to inform quality improvement.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C7349-C468-42BD-878C-A533EAB8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1" t="34289" r="23940" b="19886"/>
          <a:stretch/>
        </p:blipFill>
        <p:spPr>
          <a:xfrm>
            <a:off x="5380705" y="2307286"/>
            <a:ext cx="6576164" cy="3093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75EE55-44B9-4BD2-8132-9F44EE12D567}"/>
              </a:ext>
            </a:extLst>
          </p:cNvPr>
          <p:cNvSpPr txBox="1">
            <a:spLocks/>
          </p:cNvSpPr>
          <p:nvPr/>
        </p:nvSpPr>
        <p:spPr>
          <a:xfrm>
            <a:off x="7667486" y="1782023"/>
            <a:ext cx="3848286" cy="3911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spc="-150" dirty="0">
                <a:solidFill>
                  <a:schemeClr val="accent3"/>
                </a:solidFill>
                <a:latin typeface="+mn-lt"/>
              </a:rPr>
              <a:t>Burden of illness league table at 2017/18 prices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82D6B-FCD7-4506-BC77-F7367308964A}"/>
              </a:ext>
            </a:extLst>
          </p:cNvPr>
          <p:cNvSpPr txBox="1"/>
          <p:nvPr/>
        </p:nvSpPr>
        <p:spPr>
          <a:xfrm>
            <a:off x="7557065" y="5617573"/>
            <a:ext cx="43998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Guest, J. F. (2020). "Burden of wounds to the NHS: what has changed since 2012/13?" </a:t>
            </a:r>
            <a:r>
              <a:rPr lang="en-GB" sz="1000" u="sng" dirty="0"/>
              <a:t>Wounds UK</a:t>
            </a:r>
            <a:r>
              <a:rPr lang="en-GB" sz="1000" dirty="0"/>
              <a:t> </a:t>
            </a:r>
            <a:r>
              <a:rPr lang="en-GB" sz="1000" b="1" dirty="0"/>
              <a:t>17</a:t>
            </a:r>
            <a:r>
              <a:rPr lang="en-GB" sz="1000" dirty="0"/>
              <a:t>(1): 10-15.</a:t>
            </a:r>
          </a:p>
          <a:p>
            <a:r>
              <a:rPr lang="en-GB" dirty="0"/>
              <a:t>	</a:t>
            </a:r>
          </a:p>
          <a:p>
            <a:endParaRPr lang="en-GB" b="1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9998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19BE-DD62-41ED-A935-E873B960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16" y="260059"/>
            <a:ext cx="5120640" cy="89139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NWCSP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Aims and Vision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A7A06E-230D-4C99-BD8C-F0D6FD933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294158"/>
              </p:ext>
            </p:extLst>
          </p:nvPr>
        </p:nvGraphicFramePr>
        <p:xfrm>
          <a:off x="799086" y="1247902"/>
          <a:ext cx="4956299" cy="472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FD95852-FAF7-F0AB-376D-C118AAA64248}"/>
              </a:ext>
            </a:extLst>
          </p:cNvPr>
          <p:cNvSpPr txBox="1">
            <a:spLocks/>
          </p:cNvSpPr>
          <p:nvPr/>
        </p:nvSpPr>
        <p:spPr>
          <a:xfrm>
            <a:off x="6568915" y="343949"/>
            <a:ext cx="4638777" cy="952177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</a:rPr>
              <a:t>Clinical Priorities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2478F-820F-4783-9D57-390EBA1EFF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857" t="22507" r="13786" b="65604"/>
          <a:stretch/>
        </p:blipFill>
        <p:spPr>
          <a:xfrm>
            <a:off x="7141560" y="1409707"/>
            <a:ext cx="1972877" cy="843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C68B34-0BB7-4488-ABBC-3AA3C6CBEE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644" t="26646" r="15999" b="64422"/>
          <a:stretch/>
        </p:blipFill>
        <p:spPr>
          <a:xfrm>
            <a:off x="7144025" y="3083136"/>
            <a:ext cx="1970412" cy="69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A7959-5719-48C0-BF36-E9A8DBB9735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429" t="21123" r="13214" b="69153"/>
          <a:stretch/>
        </p:blipFill>
        <p:spPr>
          <a:xfrm>
            <a:off x="7128277" y="4756565"/>
            <a:ext cx="1970411" cy="6907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AF141C-6C62-4B30-3B6F-0887E3C2EA93}"/>
              </a:ext>
            </a:extLst>
          </p:cNvPr>
          <p:cNvSpPr>
            <a:spLocks noGrp="1"/>
          </p:cNvSpPr>
          <p:nvPr/>
        </p:nvSpPr>
        <p:spPr>
          <a:xfrm>
            <a:off x="8652857" y="1410735"/>
            <a:ext cx="3414965" cy="4776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37% of all wounds and 71% of NHS spend on wound care</a:t>
            </a:r>
            <a:r>
              <a:rPr kumimoji="0" lang="en-GB" sz="1500" b="0" i="0" u="none" strike="noStrike" kern="1200" cap="none" spc="0" normalizeH="0" baseline="3000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1</a:t>
            </a:r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aseline="30000" dirty="0">
              <a:solidFill>
                <a:srgbClr val="4A4A49"/>
              </a:solidFill>
              <a:latin typeface="Arial" panose="020B0604020202020204"/>
              <a:ea typeface="+mn-ea"/>
              <a:cs typeface="Poppins" panose="00000500000000000000" pitchFamily="2" charset="0"/>
            </a:endParaRPr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aseline="30000" dirty="0">
              <a:solidFill>
                <a:srgbClr val="4A4A49"/>
              </a:solidFill>
              <a:latin typeface="Arial" panose="020B0604020202020204"/>
              <a:ea typeface="+mn-ea"/>
              <a:cs typeface="Poppins" panose="00000500000000000000" pitchFamily="2" charset="0"/>
            </a:endParaRPr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aseline="30000" dirty="0">
              <a:solidFill>
                <a:srgbClr val="4A4A49"/>
              </a:solidFill>
              <a:latin typeface="Arial" panose="020B0604020202020204"/>
              <a:ea typeface="+mn-ea"/>
              <a:cs typeface="Poppins" panose="00000500000000000000" pitchFamily="2" charset="0"/>
            </a:endParaRPr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5% of all wounds and 7% of NHS spend on wound care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1</a:t>
            </a: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14% of all wounds and 7% of NHS spend on wound care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1</a:t>
            </a:r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aseline="30000" dirty="0">
              <a:solidFill>
                <a:srgbClr val="4A4A49"/>
              </a:solidFill>
              <a:latin typeface="Arial" panose="020B0604020202020204"/>
              <a:ea typeface="+mn-ea"/>
              <a:cs typeface="Poppins" panose="00000500000000000000" pitchFamily="2" charset="0"/>
            </a:endParaRPr>
          </a:p>
          <a:p>
            <a:pPr marL="7143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</a:t>
            </a:r>
            <a:endParaRPr lang="en-GB" sz="16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DE06E632-CEAB-4A6A-955A-5D8684E66DE6}"/>
              </a:ext>
            </a:extLst>
          </p:cNvPr>
          <p:cNvSpPr txBox="1"/>
          <p:nvPr/>
        </p:nvSpPr>
        <p:spPr>
          <a:xfrm>
            <a:off x="7225937" y="5971486"/>
            <a:ext cx="416697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Guest, J.F., G.W. Fuller, and P. Vowden,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 study evaluating the burden of wounds to the UK’s National Health Service in 2017/2018: update from 2012/2013.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BMJ Open, 2020.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(12): p. e045253.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6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48E3-C319-47D0-9F9E-D1BC7BC3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34" y="0"/>
            <a:ext cx="11359358" cy="109353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Evidence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b="0" i="1" dirty="0">
                <a:solidFill>
                  <a:schemeClr val="accent1"/>
                </a:solidFill>
              </a:rPr>
              <a:t>How should we use evidence in clinical practice?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EFEF7-DCB1-46C8-8EB9-71CF87353D93}"/>
              </a:ext>
            </a:extLst>
          </p:cNvPr>
          <p:cNvSpPr txBox="1"/>
          <p:nvPr/>
        </p:nvSpPr>
        <p:spPr>
          <a:xfrm>
            <a:off x="973367" y="5779073"/>
            <a:ext cx="4899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DiCenso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A, Cullum N and </a:t>
            </a:r>
            <a:r>
              <a:rPr lang="en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Ciliska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 (2008)  Chapter 2  Implementing evidence-based nursing:  some misconceptions.  In </a:t>
            </a:r>
            <a:r>
              <a:rPr lang="en-GB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Evidence-based Nursing.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Ed. Cullum N, </a:t>
            </a:r>
            <a:r>
              <a:rPr lang="en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Ciliska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D, Haynes RB, Marks S.  Blackwell Publishing,  Oxford.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777A43-63ED-18CC-19F7-479DD4FAD9EF}"/>
              </a:ext>
            </a:extLst>
          </p:cNvPr>
          <p:cNvGrpSpPr/>
          <p:nvPr/>
        </p:nvGrpSpPr>
        <p:grpSpPr>
          <a:xfrm>
            <a:off x="696748" y="1417135"/>
            <a:ext cx="5175971" cy="4038338"/>
            <a:chOff x="-116984" y="1490725"/>
            <a:chExt cx="5175971" cy="403833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14D1C59C-9C5F-423D-93EA-A58EEF8C9E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736174"/>
                </p:ext>
              </p:extLst>
            </p:nvPr>
          </p:nvGraphicFramePr>
          <p:xfrm>
            <a:off x="-116984" y="1490725"/>
            <a:ext cx="5175971" cy="4038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0934B5-7893-4183-BC3A-0AB8002C8248}"/>
                </a:ext>
              </a:extLst>
            </p:cNvPr>
            <p:cNvSpPr txBox="1"/>
            <p:nvPr/>
          </p:nvSpPr>
          <p:spPr>
            <a:xfrm>
              <a:off x="1957043" y="2992955"/>
              <a:ext cx="12618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Evidence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Based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Practice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9C9773E-073B-383B-04A9-6466188CF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454" y="1355820"/>
            <a:ext cx="2815834" cy="3865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77E91B-02C3-EB18-E71F-FBC4F804E84B}"/>
              </a:ext>
            </a:extLst>
          </p:cNvPr>
          <p:cNvSpPr txBox="1"/>
          <p:nvPr/>
        </p:nvSpPr>
        <p:spPr>
          <a:xfrm>
            <a:off x="6605062" y="5575584"/>
            <a:ext cx="3200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9"/>
              </a:rPr>
              <a:t>https://www.nationalwoundcarestrategy.net/wp-content/uploads/2022/11/Engaging-with-Evidence-for-Wound-Care-8Nov22-final.pdf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112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7F7DAE-813E-1622-D524-7DF2A631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52413"/>
            <a:ext cx="11515725" cy="8112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Evidence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i="1" dirty="0">
                <a:solidFill>
                  <a:schemeClr val="accent1"/>
                </a:solidFill>
              </a:rPr>
              <a:t>Key action 1:  </a:t>
            </a:r>
            <a:r>
              <a:rPr lang="en-GB" b="0" i="1" dirty="0">
                <a:solidFill>
                  <a:schemeClr val="accent1"/>
                </a:solidFill>
              </a:rPr>
              <a:t>Aim for evidence-based good practice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8F940B-B906-BC7A-1DEE-31B3B5A8C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18" y="1470478"/>
            <a:ext cx="2712450" cy="3890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3735C-4D68-B7F7-A64B-24C26FC9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969" y="1470478"/>
            <a:ext cx="2667049" cy="3783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AA1078-B3B6-9E64-D664-439EAD629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19" y="1379534"/>
            <a:ext cx="2748747" cy="3890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64346-9E5F-CA5C-FE70-CA7FB0261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168" y="1379534"/>
            <a:ext cx="2537359" cy="35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9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30D8-652C-411C-8F28-5305D174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11" y="145422"/>
            <a:ext cx="9693976" cy="132744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Education and Workforce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b="0" i="1" dirty="0">
                <a:solidFill>
                  <a:schemeClr val="accent1"/>
                </a:solidFill>
              </a:rPr>
              <a:t>How can we improve the knowledge and skills of the workforce?</a:t>
            </a:r>
          </a:p>
        </p:txBody>
      </p:sp>
      <p:pic>
        <p:nvPicPr>
          <p:cNvPr id="1026" name="Picture 2" descr="How to balance knowledge and skills in the primary curriculum">
            <a:extLst>
              <a:ext uri="{FF2B5EF4-FFF2-40B4-BE49-F238E27FC236}">
                <a16:creationId xmlns:a16="http://schemas.microsoft.com/office/drawing/2014/main" id="{D6B976EB-5A1F-90FC-3DE1-D275F8DC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17" y="2155372"/>
            <a:ext cx="4993407" cy="34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3D3943-B949-54A8-CE99-39F23136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97" y="2183060"/>
            <a:ext cx="7847160" cy="3303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330D8-652C-411C-8F28-5305D174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11" y="145421"/>
            <a:ext cx="10924060" cy="171603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Education and Workforce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r>
              <a:rPr lang="en-GB" i="1" dirty="0">
                <a:solidFill>
                  <a:schemeClr val="accent1"/>
                </a:solidFill>
              </a:rPr>
              <a:t>Key action 2:  </a:t>
            </a:r>
            <a:r>
              <a:rPr lang="en-GB" b="0" i="1" dirty="0">
                <a:solidFill>
                  <a:schemeClr val="accent1"/>
                </a:solidFill>
              </a:rPr>
              <a:t>Map the capabilities of whole workforce who care for people with wounds.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9AAF8-6147-59CC-1334-5BED1A35B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12" t="11064" r="34813" b="6383"/>
          <a:stretch/>
        </p:blipFill>
        <p:spPr>
          <a:xfrm>
            <a:off x="848523" y="2181607"/>
            <a:ext cx="2692346" cy="38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30D8-652C-411C-8F28-5305D174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07" y="380260"/>
            <a:ext cx="10906208" cy="110731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Education and Workforce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i="1" dirty="0">
                <a:solidFill>
                  <a:schemeClr val="accent1"/>
                </a:solidFill>
              </a:rPr>
              <a:t>Key action 3:  </a:t>
            </a:r>
            <a:r>
              <a:rPr lang="en-GB" b="0" i="1" dirty="0">
                <a:solidFill>
                  <a:schemeClr val="accent1"/>
                </a:solidFill>
              </a:rPr>
              <a:t>Address knowledge and skills gaps in the workforce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7FAEBB3-80B5-4511-AD2F-77F955C70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3" y="2287308"/>
            <a:ext cx="4628961" cy="288281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A95CF3-25C3-351B-CD4A-14FA97E95734}"/>
              </a:ext>
            </a:extLst>
          </p:cNvPr>
          <p:cNvSpPr txBox="1">
            <a:spLocks/>
          </p:cNvSpPr>
          <p:nvPr/>
        </p:nvSpPr>
        <p:spPr>
          <a:xfrm>
            <a:off x="8424672" y="1687879"/>
            <a:ext cx="3499104" cy="3337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 dirty="0">
                <a:ea typeface="Arial" panose="020B0604020202020204" pitchFamily="34" charset="0"/>
                <a:cs typeface="Times New Roman" panose="02020603050405020304" pitchFamily="18" charset="0"/>
              </a:rPr>
              <a:t>Tier 2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ea typeface="Arial" panose="020B0604020202020204" pitchFamily="34" charset="0"/>
                <a:cs typeface="Times New Roman" panose="02020603050405020304" pitchFamily="18" charset="0"/>
              </a:rPr>
              <a:t>Diagnosing and Managing Wound infection*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Arial" panose="020B0604020202020204" pitchFamily="34" charset="0"/>
                <a:cs typeface="Times New Roman" panose="02020603050405020304" pitchFamily="18" charset="0"/>
              </a:rPr>
              <a:t>Adult Lymphoedema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ea typeface="Arial" panose="020B0604020202020204" pitchFamily="34" charset="0"/>
              </a:rPr>
              <a:t>Vascular Assessment*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ea typeface="Arial" panose="020B0604020202020204" pitchFamily="34" charset="0"/>
                <a:cs typeface="Times New Roman" panose="02020603050405020304" pitchFamily="18" charset="0"/>
              </a:rPr>
              <a:t>Making Differential and Formal diagnoses (Case Studies)*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Arial" panose="020B0604020202020204" pitchFamily="34" charset="0"/>
                <a:cs typeface="Times New Roman" panose="02020603050405020304" pitchFamily="18" charset="0"/>
              </a:rPr>
              <a:t>Foot at Risk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ea typeface="Arial" panose="020B0604020202020204" pitchFamily="34" charset="0"/>
                <a:cs typeface="Times New Roman" panose="02020603050405020304" pitchFamily="18" charset="0"/>
              </a:rPr>
              <a:t>Principles of Managing Surgical Wound Complications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ea typeface="Arial" panose="020B0604020202020204" pitchFamily="34" charset="0"/>
                <a:cs typeface="Times New Roman" panose="02020603050405020304" pitchFamily="18" charset="0"/>
              </a:rPr>
              <a:t>Principles of Managing Open Surgical Wounds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0CDFE5-4DA4-F337-DC0C-69391B550425}"/>
              </a:ext>
            </a:extLst>
          </p:cNvPr>
          <p:cNvSpPr txBox="1">
            <a:spLocks/>
          </p:cNvSpPr>
          <p:nvPr/>
        </p:nvSpPr>
        <p:spPr>
          <a:xfrm>
            <a:off x="5245773" y="1687879"/>
            <a:ext cx="3091571" cy="34822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 dirty="0">
                <a:ea typeface="Arial" panose="020B0604020202020204" pitchFamily="34" charset="0"/>
                <a:cs typeface="Times New Roman" panose="02020603050405020304" pitchFamily="18" charset="0"/>
              </a:rPr>
              <a:t>Tier 1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Calibri" panose="020F0502020204030204" pitchFamily="34" charset="0"/>
              </a:rPr>
              <a:t>Essentials of Skin Care 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Calibri" panose="020F0502020204030204" pitchFamily="34" charset="0"/>
              </a:rPr>
              <a:t>Essentials of Wound Assessment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Calibri" panose="020F0502020204030204" pitchFamily="34" charset="0"/>
              </a:rPr>
              <a:t>Essentials of Digital Wound Imaging 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a typeface="Arial Unicode MS"/>
                <a:cs typeface="Calibri" panose="020F0502020204030204" pitchFamily="34" charset="0"/>
              </a:rPr>
              <a:t>Essentials of Nutrition and Lifestyle*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a typeface="Arial Unicode MS"/>
                <a:cs typeface="Calibri" panose="020F0502020204030204" pitchFamily="34" charset="0"/>
              </a:rPr>
              <a:t>Essentials of Wound Infection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Calibri" panose="020F0502020204030204" pitchFamily="34" charset="0"/>
              </a:rPr>
              <a:t>*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Arial" panose="020B0604020202020204" pitchFamily="34" charset="0"/>
                <a:cs typeface="Times New Roman" panose="02020603050405020304" pitchFamily="18" charset="0"/>
              </a:rPr>
              <a:t>Essentials of Leg Ulceration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Arial" panose="020B0604020202020204" pitchFamily="34" charset="0"/>
                <a:cs typeface="Times New Roman" panose="02020603050405020304" pitchFamily="18" charset="0"/>
              </a:rPr>
              <a:t>Essentials of the Foot at Risk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Arial" panose="020B0604020202020204" pitchFamily="34" charset="0"/>
                <a:cs typeface="Times New Roman" panose="02020603050405020304" pitchFamily="18" charset="0"/>
              </a:rPr>
              <a:t>Diabetic Foot Screening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Arial" panose="020B0604020202020204" pitchFamily="34" charset="0"/>
                <a:cs typeface="Times New Roman" panose="02020603050405020304" pitchFamily="18" charset="0"/>
              </a:rPr>
              <a:t>Granulation Game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Arial" panose="020B0604020202020204" pitchFamily="34" charset="0"/>
                <a:cs typeface="Times New Roman" panose="02020603050405020304" pitchFamily="18" charset="0"/>
              </a:rPr>
              <a:t>Essentials of Pressure Ulcer Prevention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ea typeface="Arial" panose="020B0604020202020204" pitchFamily="34" charset="0"/>
                <a:cs typeface="Times New Roman" panose="02020603050405020304" pitchFamily="18" charset="0"/>
              </a:rPr>
              <a:t>Purpose T*</a:t>
            </a:r>
            <a:endParaRPr lang="en-GB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ea typeface="Arial" panose="020B0604020202020204" pitchFamily="34" charset="0"/>
                <a:cs typeface="Times New Roman" panose="02020603050405020304" pitchFamily="18" charset="0"/>
              </a:rPr>
              <a:t>Essentials of Surgical Wounds*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400" i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7917A-0AF7-6964-5429-D630CEA9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726" y="5370423"/>
            <a:ext cx="1862579" cy="10468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73D5D-060D-1F10-A220-949D3DBBB64B}"/>
              </a:ext>
            </a:extLst>
          </p:cNvPr>
          <p:cNvSpPr txBox="1">
            <a:spLocks/>
          </p:cNvSpPr>
          <p:nvPr/>
        </p:nvSpPr>
        <p:spPr>
          <a:xfrm>
            <a:off x="5431201" y="5025602"/>
            <a:ext cx="3499104" cy="43271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009F9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A494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a typeface="Arial" panose="020B0604020202020204" pitchFamily="34" charset="0"/>
                <a:cs typeface="Times New Roman" panose="02020603050405020304" pitchFamily="18" charset="0"/>
              </a:rPr>
              <a:t>Tier 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Arial" panose="020B0604020202020204" pitchFamily="34" charset="0"/>
                <a:cs typeface="Times New Roman" panose="02020603050405020304" pitchFamily="18" charset="0"/>
              </a:rPr>
              <a:t>HEI education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9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30D8-652C-411C-8F28-5305D174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38" y="94777"/>
            <a:ext cx="11829723" cy="188642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Information for patients and carers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i="1" dirty="0">
                <a:solidFill>
                  <a:schemeClr val="accent1"/>
                </a:solidFill>
              </a:rPr>
              <a:t>Key action 4:  </a:t>
            </a:r>
            <a:r>
              <a:rPr lang="en-GB" b="0" i="1" dirty="0">
                <a:solidFill>
                  <a:schemeClr val="accent1"/>
                </a:solidFill>
              </a:rPr>
              <a:t>Identify and support opportunities for supported self-care</a:t>
            </a:r>
            <a:br>
              <a:rPr lang="en-GB" i="1" dirty="0">
                <a:solidFill>
                  <a:schemeClr val="accent1"/>
                </a:solidFill>
              </a:rPr>
            </a:br>
            <a:endParaRPr lang="en-GB" i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334C6-B703-B2E0-959B-2538912B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518" y="1677053"/>
            <a:ext cx="3305689" cy="4697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0ABCE-F6C4-656A-CB87-65F40A7A4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0" y="1737444"/>
            <a:ext cx="3305689" cy="46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WCSP">
      <a:dk1>
        <a:srgbClr val="4A4A49"/>
      </a:dk1>
      <a:lt1>
        <a:srgbClr val="FFFFFF"/>
      </a:lt1>
      <a:dk2>
        <a:srgbClr val="4A4A49"/>
      </a:dk2>
      <a:lt2>
        <a:srgbClr val="F1F2F2"/>
      </a:lt2>
      <a:accent1>
        <a:srgbClr val="009F98"/>
      </a:accent1>
      <a:accent2>
        <a:srgbClr val="E7374F"/>
      </a:accent2>
      <a:accent3>
        <a:srgbClr val="2D6CB4"/>
      </a:accent3>
      <a:accent4>
        <a:srgbClr val="F1F2F2"/>
      </a:accent4>
      <a:accent5>
        <a:srgbClr val="4A4A49"/>
      </a:accent5>
      <a:accent6>
        <a:srgbClr val="747D7D"/>
      </a:accent6>
      <a:hlink>
        <a:srgbClr val="009F98"/>
      </a:hlink>
      <a:folHlink>
        <a:srgbClr val="009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DD2A7952A1F4A80627CA120ED2630" ma:contentTypeVersion="12" ma:contentTypeDescription="Create a new document." ma:contentTypeScope="" ma:versionID="d77a53e50cdc1834612dcff261c8712b">
  <xsd:schema xmlns:xsd="http://www.w3.org/2001/XMLSchema" xmlns:xs="http://www.w3.org/2001/XMLSchema" xmlns:p="http://schemas.microsoft.com/office/2006/metadata/properties" xmlns:ns2="74409385-b4e1-448e-a1b4-9bbec1d4ba00" xmlns:ns3="9b6bb3e8-261a-4179-88e7-4b845196f831" targetNamespace="http://schemas.microsoft.com/office/2006/metadata/properties" ma:root="true" ma:fieldsID="ac68801a44588a3445179659286a4091" ns2:_="" ns3:_="">
    <xsd:import namespace="74409385-b4e1-448e-a1b4-9bbec1d4ba00"/>
    <xsd:import namespace="9b6bb3e8-261a-4179-88e7-4b845196f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09385-b4e1-448e-a1b4-9bbec1d4b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bb3e8-261a-4179-88e7-4b845196f83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c0a8d0c-f089-4304-be97-31210afa9deb}" ma:internalName="TaxCatchAll" ma:showField="CatchAllData" ma:web="9b6bb3e8-261a-4179-88e7-4b845196f8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6bb3e8-261a-4179-88e7-4b845196f831" xsi:nil="true"/>
    <lcf76f155ced4ddcb4097134ff3c332f xmlns="74409385-b4e1-448e-a1b4-9bbec1d4ba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F805DA-2A47-4AAC-B239-D207D3F96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4D6BEE-BEF7-4486-A33E-DC2C35297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09385-b4e1-448e-a1b4-9bbec1d4ba00"/>
    <ds:schemaRef ds:uri="9b6bb3e8-261a-4179-88e7-4b845196f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2A709F-7962-4969-A559-D3EABFF84100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4409385-b4e1-448e-a1b4-9bbec1d4ba00"/>
    <ds:schemaRef ds:uri="http://www.w3.org/XML/1998/namespace"/>
    <ds:schemaRef ds:uri="http://schemas.microsoft.com/office/infopath/2007/PartnerControls"/>
    <ds:schemaRef ds:uri="9b6bb3e8-261a-4179-88e7-4b845196f831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6410</TotalTime>
  <Words>1159</Words>
  <Application>Microsoft Office PowerPoint</Application>
  <PresentationFormat>Widescreen</PresentationFormat>
  <Paragraphs>190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National Wound Care Strategy Programme An Update</vt:lpstr>
      <vt:lpstr>The Challenge</vt:lpstr>
      <vt:lpstr>NWCSP  Aims and Vision</vt:lpstr>
      <vt:lpstr>Evidence  How should we use evidence in clinical practice?</vt:lpstr>
      <vt:lpstr>Evidence  Key action 1:  Aim for evidence-based good practice</vt:lpstr>
      <vt:lpstr>Education and Workforce How can we improve the knowledge and skills of the workforce?</vt:lpstr>
      <vt:lpstr>Education and Workforce  Key action 2:  Map the capabilities of whole workforce who care for people with wounds. </vt:lpstr>
      <vt:lpstr>Education and Workforce Key action 3:  Address knowledge and skills gaps in the workforce</vt:lpstr>
      <vt:lpstr>Information for patients and carers Key action 4:  Identify and support opportunities for supported self-care </vt:lpstr>
      <vt:lpstr>PowerPoint Presentation</vt:lpstr>
      <vt:lpstr>PowerPoint Presentation</vt:lpstr>
      <vt:lpstr>PowerPoint Presentation</vt:lpstr>
      <vt:lpstr>Digital, Data and Information Key action 7:  Improve information about NHS product use</vt:lpstr>
      <vt:lpstr>PowerPoint Presentation</vt:lpstr>
      <vt:lpstr>PowerPoint Presentation</vt:lpstr>
      <vt:lpstr>PowerPoint Presentation</vt:lpstr>
      <vt:lpstr>In summary.... Key Actions</vt:lpstr>
      <vt:lpstr>Connect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Samuel (NHS NEL CSU)</dc:creator>
  <cp:lastModifiedBy>Shaw Frances (R0A) Manchester University NHS FT</cp:lastModifiedBy>
  <cp:revision>12</cp:revision>
  <dcterms:created xsi:type="dcterms:W3CDTF">2021-08-27T13:46:55Z</dcterms:created>
  <dcterms:modified xsi:type="dcterms:W3CDTF">2024-01-09T16:52:20Z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0x010100958DD2A7952A1F4A80627CA120ED2630</vt:lpwstr>
  </property>
  <property fmtid="{D5CDD505-2E9C-101B-9397-08002B2CF9AE}" pid="3" name="MediaServiceImageTags">
    <vt:lpwstr/>
  </property>
</Properties>
</file>