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8"/>
    <p:restoredTop sz="94807"/>
  </p:normalViewPr>
  <p:slideViewPr>
    <p:cSldViewPr snapToGrid="0" snapToObjects="1">
      <p:cViewPr varScale="1">
        <p:scale>
          <a:sx n="135" d="100"/>
          <a:sy n="135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C366-4D17-8341-B07D-9FE5FC372C18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75F-B5AA-7F42-A024-A9810EAA8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2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C366-4D17-8341-B07D-9FE5FC372C18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75F-B5AA-7F42-A024-A9810EAA8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38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C366-4D17-8341-B07D-9FE5FC372C18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75F-B5AA-7F42-A024-A9810EAA8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52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C366-4D17-8341-B07D-9FE5FC372C18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75F-B5AA-7F42-A024-A9810EAA8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3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C366-4D17-8341-B07D-9FE5FC372C18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75F-B5AA-7F42-A024-A9810EAA8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33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C366-4D17-8341-B07D-9FE5FC372C18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75F-B5AA-7F42-A024-A9810EAA8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0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C366-4D17-8341-B07D-9FE5FC372C18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75F-B5AA-7F42-A024-A9810EAA8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17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C366-4D17-8341-B07D-9FE5FC372C18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75F-B5AA-7F42-A024-A9810EAA8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5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C366-4D17-8341-B07D-9FE5FC372C18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75F-B5AA-7F42-A024-A9810EAA8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04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C366-4D17-8341-B07D-9FE5FC372C18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75F-B5AA-7F42-A024-A9810EAA8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58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C366-4D17-8341-B07D-9FE5FC372C18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75F-B5AA-7F42-A024-A9810EAA8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6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4C366-4D17-8341-B07D-9FE5FC372C18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DF75F-B5AA-7F42-A024-A9810EAA8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7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B916D5-6E9C-9443-9769-A7715CF8BEF3}"/>
              </a:ext>
            </a:extLst>
          </p:cNvPr>
          <p:cNvSpPr/>
          <p:nvPr/>
        </p:nvSpPr>
        <p:spPr>
          <a:xfrm>
            <a:off x="381837" y="331596"/>
            <a:ext cx="4200211" cy="10550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add your local team information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73E97-D858-DA49-ACBC-C3474084D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473" y="432079"/>
            <a:ext cx="2379978" cy="422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3CA24E-BAB0-4D47-8EAA-38F9F946F1B4}"/>
              </a:ext>
            </a:extLst>
          </p:cNvPr>
          <p:cNvSpPr txBox="1"/>
          <p:nvPr/>
        </p:nvSpPr>
        <p:spPr>
          <a:xfrm>
            <a:off x="5355772" y="854110"/>
            <a:ext cx="1366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replace this logo with </a:t>
            </a:r>
            <a:r>
              <a:rPr lang="en-GB" sz="1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own.</a:t>
            </a:r>
            <a:endParaRPr lang="en-GB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0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00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55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09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19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17</Words>
  <Application>Microsoft Macintosh PowerPoint</Application>
  <PresentationFormat>Custom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Parkinson</dc:creator>
  <cp:lastModifiedBy>Brian Parkinson</cp:lastModifiedBy>
  <cp:revision>3</cp:revision>
  <dcterms:created xsi:type="dcterms:W3CDTF">2022-08-19T14:51:19Z</dcterms:created>
  <dcterms:modified xsi:type="dcterms:W3CDTF">2022-08-19T15:13:00Z</dcterms:modified>
</cp:coreProperties>
</file>